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sldIdLst>
    <p:sldId id="269" r:id="rId3"/>
    <p:sldId id="279" r:id="rId4"/>
    <p:sldId id="281" r:id="rId5"/>
    <p:sldId id="280" r:id="rId6"/>
    <p:sldId id="284" r:id="rId7"/>
    <p:sldId id="282" r:id="rId8"/>
    <p:sldId id="293" r:id="rId9"/>
    <p:sldId id="294" r:id="rId10"/>
    <p:sldId id="285" r:id="rId11"/>
    <p:sldId id="286" r:id="rId12"/>
    <p:sldId id="287" r:id="rId13"/>
    <p:sldId id="288" r:id="rId14"/>
    <p:sldId id="296" r:id="rId15"/>
    <p:sldId id="298" r:id="rId16"/>
    <p:sldId id="299" r:id="rId17"/>
    <p:sldId id="300" r:id="rId18"/>
    <p:sldId id="297" r:id="rId19"/>
    <p:sldId id="289" r:id="rId20"/>
    <p:sldId id="290" r:id="rId21"/>
    <p:sldId id="291" r:id="rId22"/>
    <p:sldId id="292" r:id="rId23"/>
    <p:sldId id="295" r:id="rId24"/>
    <p:sldId id="30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5"/>
    <a:srgbClr val="FADC2B"/>
    <a:srgbClr val="F6AE1A"/>
    <a:srgbClr val="F6851A"/>
    <a:srgbClr val="F6541A"/>
    <a:srgbClr val="90009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WM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63A55-984A-4195-954B-E18C084C9A98}" type="doc">
      <dgm:prSet loTypeId="urn:microsoft.com/office/officeart/2009/3/layout/Pie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DB5C4DA-3FC6-463E-8F4A-077AEB61524D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第一步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E1ECEC-C0FA-4362-8B37-05B98C4B896D}" type="parTrans" cxnId="{C55C0320-025D-4460-A692-5693EE466F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7AAFE1-1A61-4F8C-A91A-455F2297329F}" type="sibTrans" cxnId="{C55C0320-025D-4460-A692-5693EE466F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FAEC77-AD44-4CFF-A93F-661D7F91D6E1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小组成员连连说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B9C990F-2E04-41AC-97E1-E6D2D38810CB}" type="parTrans" cxnId="{6F531332-AF15-4514-9A7B-AC55722FCB7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82D588-8ACD-487E-84CB-4616EC3770CD}" type="sibTrans" cxnId="{6F531332-AF15-4514-9A7B-AC55722FCB7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929E72-5997-4557-8123-0BFBC8751E26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第二步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DE5A12-7D09-4483-B3EE-5EF90BE5DB55}" type="parTrans" cxnId="{38E3B07E-6EEA-4796-9848-99F57E4648B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252D45-EB94-49C8-BDFE-8A56F57E2453}" type="sibTrans" cxnId="{38E3B07E-6EEA-4796-9848-99F57E4648B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E69BF9-A58F-45F7-8EB1-1DAB2975FCE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小组名字响亮起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5FD3AC-7A42-4D54-A212-01086ADD1F2E}" type="parTrans" cxnId="{40470BF8-B493-4B83-9CD6-148CB741618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4F4C4C-A36D-4B47-9FFE-ECA6A91DB3EF}" type="sibTrans" cxnId="{40470BF8-B493-4B83-9CD6-148CB741618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717E80-1EC1-44B3-AFA2-9B7F552203FE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第三步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B086FA-F4B3-4505-A97D-83BA4E1445EF}" type="parTrans" cxnId="{5356B703-B3DA-4F46-8980-E2327979764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1D43F1-6F98-4C9B-80F4-9F9398B50B01}" type="sibTrans" cxnId="{5356B703-B3DA-4F46-8980-E2327979764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B180F8-5CB1-4E5A-9524-4714E6FD91C1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学校发展问题树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4AD601-2BD8-420A-9ED8-FD49959B9A25}" type="parTrans" cxnId="{6F94D269-D8BD-4297-BC04-C76DD2F538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C95BE8-D7CB-4231-8631-C9C009375123}" type="sibTrans" cxnId="{6F94D269-D8BD-4297-BC04-C76DD2F538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0E9E62-C204-4C36-9860-78729D22EE05}" type="pres">
      <dgm:prSet presAssocID="{72A63A55-984A-4195-954B-E18C084C9A9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6798ED9-1E44-4038-BAB3-B4D4839CE276}" type="pres">
      <dgm:prSet presAssocID="{9DB5C4DA-3FC6-463E-8F4A-077AEB61524D}" presName="ParentComposite" presStyleCnt="0"/>
      <dgm:spPr/>
    </dgm:pt>
    <dgm:pt modelId="{B1E40EEC-FC77-4EB5-9DBF-A11FB6AF1A37}" type="pres">
      <dgm:prSet presAssocID="{9DB5C4DA-3FC6-463E-8F4A-077AEB61524D}" presName="Chord" presStyleLbl="bgShp" presStyleIdx="0" presStyleCnt="3"/>
      <dgm:spPr/>
    </dgm:pt>
    <dgm:pt modelId="{C4FECB3E-CFCD-41F0-969D-BAB25F90B2C1}" type="pres">
      <dgm:prSet presAssocID="{9DB5C4DA-3FC6-463E-8F4A-077AEB61524D}" presName="Pie" presStyleLbl="alignNode1" presStyleIdx="0" presStyleCnt="3"/>
      <dgm:spPr/>
    </dgm:pt>
    <dgm:pt modelId="{E71688A3-6A5A-4E23-95BA-B561DCC4CB27}" type="pres">
      <dgm:prSet presAssocID="{9DB5C4DA-3FC6-463E-8F4A-077AEB61524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865534-5A72-4E99-82DD-755FEC7D6C9B}" type="pres">
      <dgm:prSet presAssocID="{3582D588-8ACD-487E-84CB-4616EC3770CD}" presName="negSibTrans" presStyleCnt="0"/>
      <dgm:spPr/>
    </dgm:pt>
    <dgm:pt modelId="{ADCA1A60-6F13-4571-A21F-6A09D7B84AAD}" type="pres">
      <dgm:prSet presAssocID="{9DB5C4DA-3FC6-463E-8F4A-077AEB61524D}" presName="composite" presStyleCnt="0"/>
      <dgm:spPr/>
    </dgm:pt>
    <dgm:pt modelId="{379B5A3D-F90F-4496-9529-45BC39411975}" type="pres">
      <dgm:prSet presAssocID="{9DB5C4DA-3FC6-463E-8F4A-077AEB61524D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597DE4-4B00-4A58-8F5C-C6AD808684A4}" type="pres">
      <dgm:prSet presAssocID="{F57AAFE1-1A61-4F8C-A91A-455F2297329F}" presName="sibTrans" presStyleCnt="0"/>
      <dgm:spPr/>
    </dgm:pt>
    <dgm:pt modelId="{810DDBB7-0944-4D5D-A059-3D0A5C6F65F3}" type="pres">
      <dgm:prSet presAssocID="{C1929E72-5997-4557-8123-0BFBC8751E26}" presName="ParentComposite" presStyleCnt="0"/>
      <dgm:spPr/>
    </dgm:pt>
    <dgm:pt modelId="{AB22DD0C-C373-49BC-8F79-A4589BA22AFD}" type="pres">
      <dgm:prSet presAssocID="{C1929E72-5997-4557-8123-0BFBC8751E26}" presName="Chord" presStyleLbl="bgShp" presStyleIdx="1" presStyleCnt="3"/>
      <dgm:spPr/>
    </dgm:pt>
    <dgm:pt modelId="{149DF6BC-F324-428D-911D-2AD8DD7937FF}" type="pres">
      <dgm:prSet presAssocID="{C1929E72-5997-4557-8123-0BFBC8751E26}" presName="Pie" presStyleLbl="alignNode1" presStyleIdx="1" presStyleCnt="3"/>
      <dgm:spPr/>
    </dgm:pt>
    <dgm:pt modelId="{9936A69B-8575-4316-BA91-397DCCE62F81}" type="pres">
      <dgm:prSet presAssocID="{C1929E72-5997-4557-8123-0BFBC8751E26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E89D95-9997-4896-AF2B-05297D041CAF}" type="pres">
      <dgm:prSet presAssocID="{B34F4C4C-A36D-4B47-9FFE-ECA6A91DB3EF}" presName="negSibTrans" presStyleCnt="0"/>
      <dgm:spPr/>
    </dgm:pt>
    <dgm:pt modelId="{BAF5FE54-3E86-411A-8385-5441C749F135}" type="pres">
      <dgm:prSet presAssocID="{C1929E72-5997-4557-8123-0BFBC8751E26}" presName="composite" presStyleCnt="0"/>
      <dgm:spPr/>
    </dgm:pt>
    <dgm:pt modelId="{ECB01B60-618A-4B52-8EEB-A06CC2DE3E73}" type="pres">
      <dgm:prSet presAssocID="{C1929E72-5997-4557-8123-0BFBC8751E26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05C27A-3384-4688-9061-057CBFE0B128}" type="pres">
      <dgm:prSet presAssocID="{07252D45-EB94-49C8-BDFE-8A56F57E2453}" presName="sibTrans" presStyleCnt="0"/>
      <dgm:spPr/>
    </dgm:pt>
    <dgm:pt modelId="{3467118D-8B6C-45A3-B465-00EC2905F574}" type="pres">
      <dgm:prSet presAssocID="{45717E80-1EC1-44B3-AFA2-9B7F552203FE}" presName="ParentComposite" presStyleCnt="0"/>
      <dgm:spPr/>
    </dgm:pt>
    <dgm:pt modelId="{99DB200C-8E74-4406-BDBF-192E56752A19}" type="pres">
      <dgm:prSet presAssocID="{45717E80-1EC1-44B3-AFA2-9B7F552203FE}" presName="Chord" presStyleLbl="bgShp" presStyleIdx="2" presStyleCnt="3"/>
      <dgm:spPr/>
    </dgm:pt>
    <dgm:pt modelId="{5680ACC3-F94F-4A03-AB7C-C9725F871581}" type="pres">
      <dgm:prSet presAssocID="{45717E80-1EC1-44B3-AFA2-9B7F552203FE}" presName="Pie" presStyleLbl="alignNode1" presStyleIdx="2" presStyleCnt="3"/>
      <dgm:spPr/>
    </dgm:pt>
    <dgm:pt modelId="{6238BD7D-E098-48F0-A9C4-166D7746DAE8}" type="pres">
      <dgm:prSet presAssocID="{45717E80-1EC1-44B3-AFA2-9B7F552203F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443265BF-29EA-4098-9052-FF639A45507C}" type="pres">
      <dgm:prSet presAssocID="{01C95BE8-D7CB-4231-8631-C9C009375123}" presName="negSibTrans" presStyleCnt="0"/>
      <dgm:spPr/>
    </dgm:pt>
    <dgm:pt modelId="{D610D988-A180-48A1-9A87-DDF2CA494544}" type="pres">
      <dgm:prSet presAssocID="{45717E80-1EC1-44B3-AFA2-9B7F552203FE}" presName="composite" presStyleCnt="0"/>
      <dgm:spPr/>
    </dgm:pt>
    <dgm:pt modelId="{9B81AA8F-7ACF-4505-A3A6-F1273B7AEE53}" type="pres">
      <dgm:prSet presAssocID="{45717E80-1EC1-44B3-AFA2-9B7F552203F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B19FD8-B09B-432B-8AFD-AEC1D9690118}" type="presOf" srcId="{03B180F8-5CB1-4E5A-9524-4714E6FD91C1}" destId="{9B81AA8F-7ACF-4505-A3A6-F1273B7AEE53}" srcOrd="0" destOrd="0" presId="urn:microsoft.com/office/officeart/2009/3/layout/PieProcess"/>
    <dgm:cxn modelId="{EF766860-771A-4617-8C8B-30C5DABD3A55}" type="presOf" srcId="{72A63A55-984A-4195-954B-E18C084C9A98}" destId="{880E9E62-C204-4C36-9860-78729D22EE05}" srcOrd="0" destOrd="0" presId="urn:microsoft.com/office/officeart/2009/3/layout/PieProcess"/>
    <dgm:cxn modelId="{69CD2DF7-E400-4426-A9CA-2650830E79D6}" type="presOf" srcId="{9DB5C4DA-3FC6-463E-8F4A-077AEB61524D}" destId="{E71688A3-6A5A-4E23-95BA-B561DCC4CB27}" srcOrd="0" destOrd="0" presId="urn:microsoft.com/office/officeart/2009/3/layout/PieProcess"/>
    <dgm:cxn modelId="{7590CE18-04C8-47B4-A98F-72E7525129F5}" type="presOf" srcId="{45717E80-1EC1-44B3-AFA2-9B7F552203FE}" destId="{6238BD7D-E098-48F0-A9C4-166D7746DAE8}" srcOrd="0" destOrd="0" presId="urn:microsoft.com/office/officeart/2009/3/layout/PieProcess"/>
    <dgm:cxn modelId="{38E3B07E-6EEA-4796-9848-99F57E4648B7}" srcId="{72A63A55-984A-4195-954B-E18C084C9A98}" destId="{C1929E72-5997-4557-8123-0BFBC8751E26}" srcOrd="1" destOrd="0" parTransId="{4FDE5A12-7D09-4483-B3EE-5EF90BE5DB55}" sibTransId="{07252D45-EB94-49C8-BDFE-8A56F57E2453}"/>
    <dgm:cxn modelId="{5356B703-B3DA-4F46-8980-E23279797644}" srcId="{72A63A55-984A-4195-954B-E18C084C9A98}" destId="{45717E80-1EC1-44B3-AFA2-9B7F552203FE}" srcOrd="2" destOrd="0" parTransId="{EEB086FA-F4B3-4505-A97D-83BA4E1445EF}" sibTransId="{261D43F1-6F98-4C9B-80F4-9F9398B50B01}"/>
    <dgm:cxn modelId="{13165ECE-54B0-4FC6-8897-EE37CFFFD769}" type="presOf" srcId="{28E69BF9-A58F-45F7-8EB1-1DAB2975FCE9}" destId="{ECB01B60-618A-4B52-8EEB-A06CC2DE3E73}" srcOrd="0" destOrd="0" presId="urn:microsoft.com/office/officeart/2009/3/layout/PieProcess"/>
    <dgm:cxn modelId="{12912AE9-6D71-476C-8963-D1A94BC29C32}" type="presOf" srcId="{05FAEC77-AD44-4CFF-A93F-661D7F91D6E1}" destId="{379B5A3D-F90F-4496-9529-45BC39411975}" srcOrd="0" destOrd="0" presId="urn:microsoft.com/office/officeart/2009/3/layout/PieProcess"/>
    <dgm:cxn modelId="{6F94D269-D8BD-4297-BC04-C76DD2F5382D}" srcId="{45717E80-1EC1-44B3-AFA2-9B7F552203FE}" destId="{03B180F8-5CB1-4E5A-9524-4714E6FD91C1}" srcOrd="0" destOrd="0" parTransId="{BA4AD601-2BD8-420A-9ED8-FD49959B9A25}" sibTransId="{01C95BE8-D7CB-4231-8631-C9C009375123}"/>
    <dgm:cxn modelId="{C55C0320-025D-4460-A692-5693EE466F48}" srcId="{72A63A55-984A-4195-954B-E18C084C9A98}" destId="{9DB5C4DA-3FC6-463E-8F4A-077AEB61524D}" srcOrd="0" destOrd="0" parTransId="{5DE1ECEC-C0FA-4362-8B37-05B98C4B896D}" sibTransId="{F57AAFE1-1A61-4F8C-A91A-455F2297329F}"/>
    <dgm:cxn modelId="{2275B3F5-DA06-4048-BB39-057B859557EC}" type="presOf" srcId="{C1929E72-5997-4557-8123-0BFBC8751E26}" destId="{9936A69B-8575-4316-BA91-397DCCE62F81}" srcOrd="0" destOrd="0" presId="urn:microsoft.com/office/officeart/2009/3/layout/PieProcess"/>
    <dgm:cxn modelId="{6F531332-AF15-4514-9A7B-AC55722FCB79}" srcId="{9DB5C4DA-3FC6-463E-8F4A-077AEB61524D}" destId="{05FAEC77-AD44-4CFF-A93F-661D7F91D6E1}" srcOrd="0" destOrd="0" parTransId="{BB9C990F-2E04-41AC-97E1-E6D2D38810CB}" sibTransId="{3582D588-8ACD-487E-84CB-4616EC3770CD}"/>
    <dgm:cxn modelId="{40470BF8-B493-4B83-9CD6-148CB7416182}" srcId="{C1929E72-5997-4557-8123-0BFBC8751E26}" destId="{28E69BF9-A58F-45F7-8EB1-1DAB2975FCE9}" srcOrd="0" destOrd="0" parTransId="{595FD3AC-7A42-4D54-A212-01086ADD1F2E}" sibTransId="{B34F4C4C-A36D-4B47-9FFE-ECA6A91DB3EF}"/>
    <dgm:cxn modelId="{4DABF157-F6F1-4F39-A38B-4BC487A4B557}" type="presParOf" srcId="{880E9E62-C204-4C36-9860-78729D22EE05}" destId="{E6798ED9-1E44-4038-BAB3-B4D4839CE276}" srcOrd="0" destOrd="0" presId="urn:microsoft.com/office/officeart/2009/3/layout/PieProcess"/>
    <dgm:cxn modelId="{25055A4B-A241-4784-B136-C3F04F2A64E8}" type="presParOf" srcId="{E6798ED9-1E44-4038-BAB3-B4D4839CE276}" destId="{B1E40EEC-FC77-4EB5-9DBF-A11FB6AF1A37}" srcOrd="0" destOrd="0" presId="urn:microsoft.com/office/officeart/2009/3/layout/PieProcess"/>
    <dgm:cxn modelId="{A1887E33-C439-40F9-9BBD-910C43A3CD04}" type="presParOf" srcId="{E6798ED9-1E44-4038-BAB3-B4D4839CE276}" destId="{C4FECB3E-CFCD-41F0-969D-BAB25F90B2C1}" srcOrd="1" destOrd="0" presId="urn:microsoft.com/office/officeart/2009/3/layout/PieProcess"/>
    <dgm:cxn modelId="{71F90C68-2A19-4E23-AA31-D2F44CF67AB9}" type="presParOf" srcId="{E6798ED9-1E44-4038-BAB3-B4D4839CE276}" destId="{E71688A3-6A5A-4E23-95BA-B561DCC4CB27}" srcOrd="2" destOrd="0" presId="urn:microsoft.com/office/officeart/2009/3/layout/PieProcess"/>
    <dgm:cxn modelId="{F30A6790-F415-4C7E-B5A1-1C9FEA04BE1A}" type="presParOf" srcId="{880E9E62-C204-4C36-9860-78729D22EE05}" destId="{DA865534-5A72-4E99-82DD-755FEC7D6C9B}" srcOrd="1" destOrd="0" presId="urn:microsoft.com/office/officeart/2009/3/layout/PieProcess"/>
    <dgm:cxn modelId="{E6BE3311-2E70-49B2-BC1E-A897DC7E7B9E}" type="presParOf" srcId="{880E9E62-C204-4C36-9860-78729D22EE05}" destId="{ADCA1A60-6F13-4571-A21F-6A09D7B84AAD}" srcOrd="2" destOrd="0" presId="urn:microsoft.com/office/officeart/2009/3/layout/PieProcess"/>
    <dgm:cxn modelId="{1BF3B12A-A71F-40BB-A47E-78FF65EE3F0E}" type="presParOf" srcId="{ADCA1A60-6F13-4571-A21F-6A09D7B84AAD}" destId="{379B5A3D-F90F-4496-9529-45BC39411975}" srcOrd="0" destOrd="0" presId="urn:microsoft.com/office/officeart/2009/3/layout/PieProcess"/>
    <dgm:cxn modelId="{6E05FFDC-8749-443F-8F25-89BE5E23819D}" type="presParOf" srcId="{880E9E62-C204-4C36-9860-78729D22EE05}" destId="{C9597DE4-4B00-4A58-8F5C-C6AD808684A4}" srcOrd="3" destOrd="0" presId="urn:microsoft.com/office/officeart/2009/3/layout/PieProcess"/>
    <dgm:cxn modelId="{8B48B508-1C1D-460A-BB35-9CD09F96237F}" type="presParOf" srcId="{880E9E62-C204-4C36-9860-78729D22EE05}" destId="{810DDBB7-0944-4D5D-A059-3D0A5C6F65F3}" srcOrd="4" destOrd="0" presId="urn:microsoft.com/office/officeart/2009/3/layout/PieProcess"/>
    <dgm:cxn modelId="{04AD0300-277A-459C-8FEB-821C7F53BBF8}" type="presParOf" srcId="{810DDBB7-0944-4D5D-A059-3D0A5C6F65F3}" destId="{AB22DD0C-C373-49BC-8F79-A4589BA22AFD}" srcOrd="0" destOrd="0" presId="urn:microsoft.com/office/officeart/2009/3/layout/PieProcess"/>
    <dgm:cxn modelId="{2D5FD905-5019-4149-97F4-0182B1D34632}" type="presParOf" srcId="{810DDBB7-0944-4D5D-A059-3D0A5C6F65F3}" destId="{149DF6BC-F324-428D-911D-2AD8DD7937FF}" srcOrd="1" destOrd="0" presId="urn:microsoft.com/office/officeart/2009/3/layout/PieProcess"/>
    <dgm:cxn modelId="{91C8A58F-C6E6-4C0B-BEA6-09A0570AECBE}" type="presParOf" srcId="{810DDBB7-0944-4D5D-A059-3D0A5C6F65F3}" destId="{9936A69B-8575-4316-BA91-397DCCE62F81}" srcOrd="2" destOrd="0" presId="urn:microsoft.com/office/officeart/2009/3/layout/PieProcess"/>
    <dgm:cxn modelId="{F37690DB-26F2-4F7E-88E0-4780A35A46AA}" type="presParOf" srcId="{880E9E62-C204-4C36-9860-78729D22EE05}" destId="{B8E89D95-9997-4896-AF2B-05297D041CAF}" srcOrd="5" destOrd="0" presId="urn:microsoft.com/office/officeart/2009/3/layout/PieProcess"/>
    <dgm:cxn modelId="{F25CE79F-89A9-4C7C-A1A5-F55B13036D88}" type="presParOf" srcId="{880E9E62-C204-4C36-9860-78729D22EE05}" destId="{BAF5FE54-3E86-411A-8385-5441C749F135}" srcOrd="6" destOrd="0" presId="urn:microsoft.com/office/officeart/2009/3/layout/PieProcess"/>
    <dgm:cxn modelId="{7DC11CF2-7A45-4C1B-AE75-81F75CF7BBAC}" type="presParOf" srcId="{BAF5FE54-3E86-411A-8385-5441C749F135}" destId="{ECB01B60-618A-4B52-8EEB-A06CC2DE3E73}" srcOrd="0" destOrd="0" presId="urn:microsoft.com/office/officeart/2009/3/layout/PieProcess"/>
    <dgm:cxn modelId="{DF738B3E-C368-47F4-80EE-E6AD25050324}" type="presParOf" srcId="{880E9E62-C204-4C36-9860-78729D22EE05}" destId="{9105C27A-3384-4688-9061-057CBFE0B128}" srcOrd="7" destOrd="0" presId="urn:microsoft.com/office/officeart/2009/3/layout/PieProcess"/>
    <dgm:cxn modelId="{C9448245-EF68-4496-9C77-BE0E16AF58C5}" type="presParOf" srcId="{880E9E62-C204-4C36-9860-78729D22EE05}" destId="{3467118D-8B6C-45A3-B465-00EC2905F574}" srcOrd="8" destOrd="0" presId="urn:microsoft.com/office/officeart/2009/3/layout/PieProcess"/>
    <dgm:cxn modelId="{468EBC93-AFDF-4082-BE8F-A264010CE43A}" type="presParOf" srcId="{3467118D-8B6C-45A3-B465-00EC2905F574}" destId="{99DB200C-8E74-4406-BDBF-192E56752A19}" srcOrd="0" destOrd="0" presId="urn:microsoft.com/office/officeart/2009/3/layout/PieProcess"/>
    <dgm:cxn modelId="{E1245412-1466-40F2-929F-5FA07965936D}" type="presParOf" srcId="{3467118D-8B6C-45A3-B465-00EC2905F574}" destId="{5680ACC3-F94F-4A03-AB7C-C9725F871581}" srcOrd="1" destOrd="0" presId="urn:microsoft.com/office/officeart/2009/3/layout/PieProcess"/>
    <dgm:cxn modelId="{2AB8A4AC-CD5E-45F1-BDBC-1155F1B765B1}" type="presParOf" srcId="{3467118D-8B6C-45A3-B465-00EC2905F574}" destId="{6238BD7D-E098-48F0-A9C4-166D7746DAE8}" srcOrd="2" destOrd="0" presId="urn:microsoft.com/office/officeart/2009/3/layout/PieProcess"/>
    <dgm:cxn modelId="{2AE991D4-3405-4B86-9192-D033E5C8B096}" type="presParOf" srcId="{880E9E62-C204-4C36-9860-78729D22EE05}" destId="{443265BF-29EA-4098-9052-FF639A45507C}" srcOrd="9" destOrd="0" presId="urn:microsoft.com/office/officeart/2009/3/layout/PieProcess"/>
    <dgm:cxn modelId="{B47D9A34-3855-4CBD-9858-FF291EA5C2FF}" type="presParOf" srcId="{880E9E62-C204-4C36-9860-78729D22EE05}" destId="{D610D988-A180-48A1-9A87-DDF2CA494544}" srcOrd="10" destOrd="0" presId="urn:microsoft.com/office/officeart/2009/3/layout/PieProcess"/>
    <dgm:cxn modelId="{9808C22F-EA6B-4399-AAEE-559C00FFBE3A}" type="presParOf" srcId="{D610D988-A180-48A1-9A87-DDF2CA494544}" destId="{9B81AA8F-7ACF-4505-A3A6-F1273B7AEE5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49CEF-F181-4C48-BDBD-DCAD058F6BA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C4A7964-8789-4ADE-A5F3-8F379936888B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以德为先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59DF1F-BA38-477E-A828-C3BF8D9DECB8}" type="parTrans" cxnId="{39E3BBFD-D3CB-47D3-99AC-C34D757B313D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D4FF97-F63A-4BD3-8146-9C19C3CE9416}" type="sibTrans" cxnId="{39E3BBFD-D3CB-47D3-99AC-C34D757B313D}">
      <dgm:prSet custT="1"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73051E-17C7-411F-B75C-15E5D6B6ED75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育人为本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9EF5B7-2C50-4862-B1D8-9747DE5342CF}" type="parTrans" cxnId="{C0D84082-21C0-4793-835D-2207207733D1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EFDDEA-8DC1-41F3-8602-8092675082EA}" type="sibTrans" cxnId="{C0D84082-21C0-4793-835D-2207207733D1}">
      <dgm:prSet custT="1"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60E155-021A-40D1-A879-BDD0BA1C49B3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引领发展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A35BA7-7214-40AD-BC23-363AC0C76EFE}" type="parTrans" cxnId="{48A19593-A66D-4E7B-AA8D-6D5974CBEE56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186DC7-4D4A-4907-98A4-857048D11499}" type="sibTrans" cxnId="{48A19593-A66D-4E7B-AA8D-6D5974CBEE56}">
      <dgm:prSet custT="1"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AA4DB7-97E0-459F-9D3D-8B85CB4BAEAA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能力为重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CB7CF5-E74B-44F2-98B2-7C9440610FE9}" type="parTrans" cxnId="{2C5CCFE5-C667-4460-8834-F78C5D4D0580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D2E50D-8651-4F4E-A782-F21D076C4E9A}" type="sibTrans" cxnId="{2C5CCFE5-C667-4460-8834-F78C5D4D0580}">
      <dgm:prSet custT="1"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71F17D-61DF-4A56-B2A2-3BBA1C5B20A2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终身学习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294285-BAAE-4269-97C6-866E8DA39EBE}" type="parTrans" cxnId="{48A2B54F-D7EF-474D-B98D-A8D978B09B3D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87DDA0-A845-4FA4-8B4B-DAD84E38556F}" type="sibTrans" cxnId="{48A2B54F-D7EF-474D-B98D-A8D978B09B3D}">
      <dgm:prSet custT="1"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59C0D9-6723-44DE-A5F9-1841B43C64C6}" type="pres">
      <dgm:prSet presAssocID="{39A49CEF-F181-4C48-BDBD-DCAD058F6BA6}" presName="cycle" presStyleCnt="0">
        <dgm:presLayoutVars>
          <dgm:dir/>
          <dgm:resizeHandles val="exact"/>
        </dgm:presLayoutVars>
      </dgm:prSet>
      <dgm:spPr/>
    </dgm:pt>
    <dgm:pt modelId="{A5BED2DB-702A-4DC3-B4E2-7644FF1BB449}" type="pres">
      <dgm:prSet presAssocID="{6C4A7964-8789-4ADE-A5F3-8F379936888B}" presName="node" presStyleLbl="node1" presStyleIdx="0" presStyleCnt="5">
        <dgm:presLayoutVars>
          <dgm:bulletEnabled val="1"/>
        </dgm:presLayoutVars>
      </dgm:prSet>
      <dgm:spPr/>
    </dgm:pt>
    <dgm:pt modelId="{0C559065-BE99-4B88-8293-AFE5563A80BE}" type="pres">
      <dgm:prSet presAssocID="{BAD4FF97-F63A-4BD3-8146-9C19C3CE9416}" presName="sibTrans" presStyleLbl="sibTrans2D1" presStyleIdx="0" presStyleCnt="5"/>
      <dgm:spPr/>
    </dgm:pt>
    <dgm:pt modelId="{E64D1A10-3703-4EC6-A229-26F5CC7CBAA8}" type="pres">
      <dgm:prSet presAssocID="{BAD4FF97-F63A-4BD3-8146-9C19C3CE9416}" presName="connectorText" presStyleLbl="sibTrans2D1" presStyleIdx="0" presStyleCnt="5"/>
      <dgm:spPr/>
    </dgm:pt>
    <dgm:pt modelId="{5CD77AFA-ABEC-42A0-810F-52A094B07C21}" type="pres">
      <dgm:prSet presAssocID="{2173051E-17C7-411F-B75C-15E5D6B6ED75}" presName="node" presStyleLbl="node1" presStyleIdx="1" presStyleCnt="5">
        <dgm:presLayoutVars>
          <dgm:bulletEnabled val="1"/>
        </dgm:presLayoutVars>
      </dgm:prSet>
      <dgm:spPr/>
    </dgm:pt>
    <dgm:pt modelId="{890247AB-FAB8-4BF2-8399-A197FFE4DFE3}" type="pres">
      <dgm:prSet presAssocID="{63EFDDEA-8DC1-41F3-8602-8092675082EA}" presName="sibTrans" presStyleLbl="sibTrans2D1" presStyleIdx="1" presStyleCnt="5"/>
      <dgm:spPr/>
    </dgm:pt>
    <dgm:pt modelId="{69164A0D-0163-4633-8166-907F2640C507}" type="pres">
      <dgm:prSet presAssocID="{63EFDDEA-8DC1-41F3-8602-8092675082EA}" presName="connectorText" presStyleLbl="sibTrans2D1" presStyleIdx="1" presStyleCnt="5"/>
      <dgm:spPr/>
    </dgm:pt>
    <dgm:pt modelId="{AF4924B6-BB05-408E-8EC1-3BA868A5816C}" type="pres">
      <dgm:prSet presAssocID="{B060E155-021A-40D1-A879-BDD0BA1C49B3}" presName="node" presStyleLbl="node1" presStyleIdx="2" presStyleCnt="5">
        <dgm:presLayoutVars>
          <dgm:bulletEnabled val="1"/>
        </dgm:presLayoutVars>
      </dgm:prSet>
      <dgm:spPr/>
    </dgm:pt>
    <dgm:pt modelId="{03FAF490-BD93-4F70-8846-A5918A061C51}" type="pres">
      <dgm:prSet presAssocID="{47186DC7-4D4A-4907-98A4-857048D11499}" presName="sibTrans" presStyleLbl="sibTrans2D1" presStyleIdx="2" presStyleCnt="5"/>
      <dgm:spPr/>
    </dgm:pt>
    <dgm:pt modelId="{00BDF13C-F415-4ACB-BB01-C1518A0B5F60}" type="pres">
      <dgm:prSet presAssocID="{47186DC7-4D4A-4907-98A4-857048D11499}" presName="connectorText" presStyleLbl="sibTrans2D1" presStyleIdx="2" presStyleCnt="5"/>
      <dgm:spPr/>
    </dgm:pt>
    <dgm:pt modelId="{44CF7BCC-5DDE-4DB2-82C2-5963CA2E9780}" type="pres">
      <dgm:prSet presAssocID="{F3AA4DB7-97E0-459F-9D3D-8B85CB4BAEAA}" presName="node" presStyleLbl="node1" presStyleIdx="3" presStyleCnt="5">
        <dgm:presLayoutVars>
          <dgm:bulletEnabled val="1"/>
        </dgm:presLayoutVars>
      </dgm:prSet>
      <dgm:spPr/>
    </dgm:pt>
    <dgm:pt modelId="{0AE255EC-130D-4B08-849E-ACC679602A1F}" type="pres">
      <dgm:prSet presAssocID="{86D2E50D-8651-4F4E-A782-F21D076C4E9A}" presName="sibTrans" presStyleLbl="sibTrans2D1" presStyleIdx="3" presStyleCnt="5"/>
      <dgm:spPr/>
    </dgm:pt>
    <dgm:pt modelId="{42043063-F5EB-48A4-B175-FA9A0D9E644B}" type="pres">
      <dgm:prSet presAssocID="{86D2E50D-8651-4F4E-A782-F21D076C4E9A}" presName="connectorText" presStyleLbl="sibTrans2D1" presStyleIdx="3" presStyleCnt="5"/>
      <dgm:spPr/>
    </dgm:pt>
    <dgm:pt modelId="{CDF3468F-BE4C-4C63-9A79-F4E42C3AF75F}" type="pres">
      <dgm:prSet presAssocID="{8571F17D-61DF-4A56-B2A2-3BBA1C5B20A2}" presName="node" presStyleLbl="node1" presStyleIdx="4" presStyleCnt="5">
        <dgm:presLayoutVars>
          <dgm:bulletEnabled val="1"/>
        </dgm:presLayoutVars>
      </dgm:prSet>
      <dgm:spPr/>
    </dgm:pt>
    <dgm:pt modelId="{A99FB7A9-DEF0-4756-892B-E921B4FC621E}" type="pres">
      <dgm:prSet presAssocID="{3487DDA0-A845-4FA4-8B4B-DAD84E38556F}" presName="sibTrans" presStyleLbl="sibTrans2D1" presStyleIdx="4" presStyleCnt="5"/>
      <dgm:spPr/>
    </dgm:pt>
    <dgm:pt modelId="{F373513A-56A9-477C-A61C-0C854B85F877}" type="pres">
      <dgm:prSet presAssocID="{3487DDA0-A845-4FA4-8B4B-DAD84E38556F}" presName="connectorText" presStyleLbl="sibTrans2D1" presStyleIdx="4" presStyleCnt="5"/>
      <dgm:spPr/>
    </dgm:pt>
  </dgm:ptLst>
  <dgm:cxnLst>
    <dgm:cxn modelId="{48A2B54F-D7EF-474D-B98D-A8D978B09B3D}" srcId="{39A49CEF-F181-4C48-BDBD-DCAD058F6BA6}" destId="{8571F17D-61DF-4A56-B2A2-3BBA1C5B20A2}" srcOrd="4" destOrd="0" parTransId="{24294285-BAAE-4269-97C6-866E8DA39EBE}" sibTransId="{3487DDA0-A845-4FA4-8B4B-DAD84E38556F}"/>
    <dgm:cxn modelId="{EFA65C10-162C-4D54-AEC0-02769DE68E18}" type="presOf" srcId="{3487DDA0-A845-4FA4-8B4B-DAD84E38556F}" destId="{A99FB7A9-DEF0-4756-892B-E921B4FC621E}" srcOrd="0" destOrd="0" presId="urn:microsoft.com/office/officeart/2005/8/layout/cycle2"/>
    <dgm:cxn modelId="{5A53C804-093F-491C-A922-ADB5F82C9FE6}" type="presOf" srcId="{2173051E-17C7-411F-B75C-15E5D6B6ED75}" destId="{5CD77AFA-ABEC-42A0-810F-52A094B07C21}" srcOrd="0" destOrd="0" presId="urn:microsoft.com/office/officeart/2005/8/layout/cycle2"/>
    <dgm:cxn modelId="{A75CAF0F-057D-416A-AC5B-9C37BF5BADCD}" type="presOf" srcId="{B060E155-021A-40D1-A879-BDD0BA1C49B3}" destId="{AF4924B6-BB05-408E-8EC1-3BA868A5816C}" srcOrd="0" destOrd="0" presId="urn:microsoft.com/office/officeart/2005/8/layout/cycle2"/>
    <dgm:cxn modelId="{48A19593-A66D-4E7B-AA8D-6D5974CBEE56}" srcId="{39A49CEF-F181-4C48-BDBD-DCAD058F6BA6}" destId="{B060E155-021A-40D1-A879-BDD0BA1C49B3}" srcOrd="2" destOrd="0" parTransId="{14A35BA7-7214-40AD-BC23-363AC0C76EFE}" sibTransId="{47186DC7-4D4A-4907-98A4-857048D11499}"/>
    <dgm:cxn modelId="{36C75295-C83C-4C21-BB64-BB63F2919361}" type="presOf" srcId="{63EFDDEA-8DC1-41F3-8602-8092675082EA}" destId="{69164A0D-0163-4633-8166-907F2640C507}" srcOrd="1" destOrd="0" presId="urn:microsoft.com/office/officeart/2005/8/layout/cycle2"/>
    <dgm:cxn modelId="{E03C454D-9472-4D17-9C80-B7F2B2920D03}" type="presOf" srcId="{6C4A7964-8789-4ADE-A5F3-8F379936888B}" destId="{A5BED2DB-702A-4DC3-B4E2-7644FF1BB449}" srcOrd="0" destOrd="0" presId="urn:microsoft.com/office/officeart/2005/8/layout/cycle2"/>
    <dgm:cxn modelId="{81490E20-85E9-4EC0-8BF3-4E2A6743C636}" type="presOf" srcId="{BAD4FF97-F63A-4BD3-8146-9C19C3CE9416}" destId="{0C559065-BE99-4B88-8293-AFE5563A80BE}" srcOrd="0" destOrd="0" presId="urn:microsoft.com/office/officeart/2005/8/layout/cycle2"/>
    <dgm:cxn modelId="{A7CA27B3-5BE0-4C73-A594-729C1A63C656}" type="presOf" srcId="{BAD4FF97-F63A-4BD3-8146-9C19C3CE9416}" destId="{E64D1A10-3703-4EC6-A229-26F5CC7CBAA8}" srcOrd="1" destOrd="0" presId="urn:microsoft.com/office/officeart/2005/8/layout/cycle2"/>
    <dgm:cxn modelId="{CA4E8904-1764-4568-A6C1-F766A77673CE}" type="presOf" srcId="{47186DC7-4D4A-4907-98A4-857048D11499}" destId="{03FAF490-BD93-4F70-8846-A5918A061C51}" srcOrd="0" destOrd="0" presId="urn:microsoft.com/office/officeart/2005/8/layout/cycle2"/>
    <dgm:cxn modelId="{2C5CCFE5-C667-4460-8834-F78C5D4D0580}" srcId="{39A49CEF-F181-4C48-BDBD-DCAD058F6BA6}" destId="{F3AA4DB7-97E0-459F-9D3D-8B85CB4BAEAA}" srcOrd="3" destOrd="0" parTransId="{7CCB7CF5-E74B-44F2-98B2-7C9440610FE9}" sibTransId="{86D2E50D-8651-4F4E-A782-F21D076C4E9A}"/>
    <dgm:cxn modelId="{5896E242-BE61-4110-A784-2EF2DE0A20B5}" type="presOf" srcId="{47186DC7-4D4A-4907-98A4-857048D11499}" destId="{00BDF13C-F415-4ACB-BB01-C1518A0B5F60}" srcOrd="1" destOrd="0" presId="urn:microsoft.com/office/officeart/2005/8/layout/cycle2"/>
    <dgm:cxn modelId="{A2DEFDF8-7982-441B-92E1-7D5959870BFE}" type="presOf" srcId="{86D2E50D-8651-4F4E-A782-F21D076C4E9A}" destId="{0AE255EC-130D-4B08-849E-ACC679602A1F}" srcOrd="0" destOrd="0" presId="urn:microsoft.com/office/officeart/2005/8/layout/cycle2"/>
    <dgm:cxn modelId="{48E35629-425E-4442-B40C-F355E998B140}" type="presOf" srcId="{F3AA4DB7-97E0-459F-9D3D-8B85CB4BAEAA}" destId="{44CF7BCC-5DDE-4DB2-82C2-5963CA2E9780}" srcOrd="0" destOrd="0" presId="urn:microsoft.com/office/officeart/2005/8/layout/cycle2"/>
    <dgm:cxn modelId="{C0D84082-21C0-4793-835D-2207207733D1}" srcId="{39A49CEF-F181-4C48-BDBD-DCAD058F6BA6}" destId="{2173051E-17C7-411F-B75C-15E5D6B6ED75}" srcOrd="1" destOrd="0" parTransId="{3F9EF5B7-2C50-4862-B1D8-9747DE5342CF}" sibTransId="{63EFDDEA-8DC1-41F3-8602-8092675082EA}"/>
    <dgm:cxn modelId="{CBA0D2DE-605D-425B-BE82-99500AEA72B3}" type="presOf" srcId="{3487DDA0-A845-4FA4-8B4B-DAD84E38556F}" destId="{F373513A-56A9-477C-A61C-0C854B85F877}" srcOrd="1" destOrd="0" presId="urn:microsoft.com/office/officeart/2005/8/layout/cycle2"/>
    <dgm:cxn modelId="{D80BF5C5-BF2E-4C8E-8231-8E95059D2F5B}" type="presOf" srcId="{39A49CEF-F181-4C48-BDBD-DCAD058F6BA6}" destId="{9559C0D9-6723-44DE-A5F9-1841B43C64C6}" srcOrd="0" destOrd="0" presId="urn:microsoft.com/office/officeart/2005/8/layout/cycle2"/>
    <dgm:cxn modelId="{39E3BBFD-D3CB-47D3-99AC-C34D757B313D}" srcId="{39A49CEF-F181-4C48-BDBD-DCAD058F6BA6}" destId="{6C4A7964-8789-4ADE-A5F3-8F379936888B}" srcOrd="0" destOrd="0" parTransId="{8959DF1F-BA38-477E-A828-C3BF8D9DECB8}" sibTransId="{BAD4FF97-F63A-4BD3-8146-9C19C3CE9416}"/>
    <dgm:cxn modelId="{A47B11F5-C94C-41BC-A318-84B0BF4E261B}" type="presOf" srcId="{63EFDDEA-8DC1-41F3-8602-8092675082EA}" destId="{890247AB-FAB8-4BF2-8399-A197FFE4DFE3}" srcOrd="0" destOrd="0" presId="urn:microsoft.com/office/officeart/2005/8/layout/cycle2"/>
    <dgm:cxn modelId="{5174DA61-A0BA-432C-B5C3-B30512C76D32}" type="presOf" srcId="{86D2E50D-8651-4F4E-A782-F21D076C4E9A}" destId="{42043063-F5EB-48A4-B175-FA9A0D9E644B}" srcOrd="1" destOrd="0" presId="urn:microsoft.com/office/officeart/2005/8/layout/cycle2"/>
    <dgm:cxn modelId="{FB6FEA4F-F6D2-4276-9411-2F5781888351}" type="presOf" srcId="{8571F17D-61DF-4A56-B2A2-3BBA1C5B20A2}" destId="{CDF3468F-BE4C-4C63-9A79-F4E42C3AF75F}" srcOrd="0" destOrd="0" presId="urn:microsoft.com/office/officeart/2005/8/layout/cycle2"/>
    <dgm:cxn modelId="{45D28FF6-422D-4F55-B9A0-BE261CD69ACE}" type="presParOf" srcId="{9559C0D9-6723-44DE-A5F9-1841B43C64C6}" destId="{A5BED2DB-702A-4DC3-B4E2-7644FF1BB449}" srcOrd="0" destOrd="0" presId="urn:microsoft.com/office/officeart/2005/8/layout/cycle2"/>
    <dgm:cxn modelId="{62B64AF4-E20A-437A-A0E6-46795E56EC04}" type="presParOf" srcId="{9559C0D9-6723-44DE-A5F9-1841B43C64C6}" destId="{0C559065-BE99-4B88-8293-AFE5563A80BE}" srcOrd="1" destOrd="0" presId="urn:microsoft.com/office/officeart/2005/8/layout/cycle2"/>
    <dgm:cxn modelId="{C2AD0510-53F3-4924-B43D-18041A8B7749}" type="presParOf" srcId="{0C559065-BE99-4B88-8293-AFE5563A80BE}" destId="{E64D1A10-3703-4EC6-A229-26F5CC7CBAA8}" srcOrd="0" destOrd="0" presId="urn:microsoft.com/office/officeart/2005/8/layout/cycle2"/>
    <dgm:cxn modelId="{E4EEE157-8BBF-4410-BB99-7C459BBA71D2}" type="presParOf" srcId="{9559C0D9-6723-44DE-A5F9-1841B43C64C6}" destId="{5CD77AFA-ABEC-42A0-810F-52A094B07C21}" srcOrd="2" destOrd="0" presId="urn:microsoft.com/office/officeart/2005/8/layout/cycle2"/>
    <dgm:cxn modelId="{B07B586A-B43F-4D74-9D09-870C7E6D7EAF}" type="presParOf" srcId="{9559C0D9-6723-44DE-A5F9-1841B43C64C6}" destId="{890247AB-FAB8-4BF2-8399-A197FFE4DFE3}" srcOrd="3" destOrd="0" presId="urn:microsoft.com/office/officeart/2005/8/layout/cycle2"/>
    <dgm:cxn modelId="{AD77EA58-5B0F-475B-B33E-E54B4C8BF0A1}" type="presParOf" srcId="{890247AB-FAB8-4BF2-8399-A197FFE4DFE3}" destId="{69164A0D-0163-4633-8166-907F2640C507}" srcOrd="0" destOrd="0" presId="urn:microsoft.com/office/officeart/2005/8/layout/cycle2"/>
    <dgm:cxn modelId="{E25DBD39-4C5F-444D-AA73-89551E5263F0}" type="presParOf" srcId="{9559C0D9-6723-44DE-A5F9-1841B43C64C6}" destId="{AF4924B6-BB05-408E-8EC1-3BA868A5816C}" srcOrd="4" destOrd="0" presId="urn:microsoft.com/office/officeart/2005/8/layout/cycle2"/>
    <dgm:cxn modelId="{1A8B68DC-AAE1-47FD-86E6-3FD45188AC4B}" type="presParOf" srcId="{9559C0D9-6723-44DE-A5F9-1841B43C64C6}" destId="{03FAF490-BD93-4F70-8846-A5918A061C51}" srcOrd="5" destOrd="0" presId="urn:microsoft.com/office/officeart/2005/8/layout/cycle2"/>
    <dgm:cxn modelId="{D89CA3B9-B34E-40BE-B35B-4A70A396B0DB}" type="presParOf" srcId="{03FAF490-BD93-4F70-8846-A5918A061C51}" destId="{00BDF13C-F415-4ACB-BB01-C1518A0B5F60}" srcOrd="0" destOrd="0" presId="urn:microsoft.com/office/officeart/2005/8/layout/cycle2"/>
    <dgm:cxn modelId="{6B486C19-7715-4FE4-A746-F7350D58B0E8}" type="presParOf" srcId="{9559C0D9-6723-44DE-A5F9-1841B43C64C6}" destId="{44CF7BCC-5DDE-4DB2-82C2-5963CA2E9780}" srcOrd="6" destOrd="0" presId="urn:microsoft.com/office/officeart/2005/8/layout/cycle2"/>
    <dgm:cxn modelId="{9A41090A-3C7B-4E7C-B0A5-ADEAD0D4D20D}" type="presParOf" srcId="{9559C0D9-6723-44DE-A5F9-1841B43C64C6}" destId="{0AE255EC-130D-4B08-849E-ACC679602A1F}" srcOrd="7" destOrd="0" presId="urn:microsoft.com/office/officeart/2005/8/layout/cycle2"/>
    <dgm:cxn modelId="{AECA7B73-A238-4049-82B4-3825FDE4CC6E}" type="presParOf" srcId="{0AE255EC-130D-4B08-849E-ACC679602A1F}" destId="{42043063-F5EB-48A4-B175-FA9A0D9E644B}" srcOrd="0" destOrd="0" presId="urn:microsoft.com/office/officeart/2005/8/layout/cycle2"/>
    <dgm:cxn modelId="{144A079D-B6E4-49EB-ACD9-CBBF77C207E1}" type="presParOf" srcId="{9559C0D9-6723-44DE-A5F9-1841B43C64C6}" destId="{CDF3468F-BE4C-4C63-9A79-F4E42C3AF75F}" srcOrd="8" destOrd="0" presId="urn:microsoft.com/office/officeart/2005/8/layout/cycle2"/>
    <dgm:cxn modelId="{2FA13D2C-1A5A-44EC-858A-2A459FCA95C8}" type="presParOf" srcId="{9559C0D9-6723-44DE-A5F9-1841B43C64C6}" destId="{A99FB7A9-DEF0-4756-892B-E921B4FC621E}" srcOrd="9" destOrd="0" presId="urn:microsoft.com/office/officeart/2005/8/layout/cycle2"/>
    <dgm:cxn modelId="{C61C11F6-85C9-44AA-A784-A07AFF8B9A2E}" type="presParOf" srcId="{A99FB7A9-DEF0-4756-892B-E921B4FC621E}" destId="{F373513A-56A9-477C-A61C-0C854B85F8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D1671F-BCBF-43CE-A843-DB5823599BE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0DE6B9C-EE06-426C-BF5B-784B5007E725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规划学校发展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53164B-ED78-44F4-B5DD-29522BB49F85}" type="parTrans" cxnId="{7CEE6DE1-D1BC-4707-8EEE-0787741E054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8364E5-EBA4-47BC-BAB3-1B75BF62677F}" type="sibTrans" cxnId="{7CEE6DE1-D1BC-4707-8EEE-0787741E054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FC12B60-7B99-47C3-8327-D9520CB83339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营造育人文化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A8C12D-F6B6-4951-8EC8-474F0B539C3F}" type="parTrans" cxnId="{766C4F6C-5BCC-4FAE-BECE-01E2064B6B50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A3728D-982E-47A4-92E4-6533DCD9E979}" type="sibTrans" cxnId="{766C4F6C-5BCC-4FAE-BECE-01E2064B6B50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B51B44-B6B3-4754-9380-7FA653574CB2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领导课程教学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3862E9-420D-471C-BE7B-3C76D0B66E2F}" type="parTrans" cxnId="{83EB1711-FBF6-4D09-A687-1DC5EBF10890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45E76C-08DC-46E1-A4AC-66A4739B1392}" type="sibTrans" cxnId="{83EB1711-FBF6-4D09-A687-1DC5EBF10890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537156-9187-4B8A-BBC6-99695A36EEF9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引领教师成长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4321BD-F598-4ADC-98B5-FCA0CCE19125}" type="parTrans" cxnId="{D7C870A1-62C1-4C0C-8C44-9CB985A1CB9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E55443-B3F3-453F-BBBF-A1B8D23162D9}" type="sibTrans" cxnId="{D7C870A1-62C1-4C0C-8C44-9CB985A1CB9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46002A-F4C1-4D55-B394-0A946B21A9BD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优化内部管理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C173D5-0009-480A-9FF0-93010BFA44E8}" type="parTrans" cxnId="{085FA9A6-9AEF-4F2A-90A1-B4BA7513DC42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170D1D-7259-4A8D-A8E7-AF32EB4FCEBE}" type="sibTrans" cxnId="{085FA9A6-9AEF-4F2A-90A1-B4BA7513DC42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D9AA80E-59FB-428A-BE4D-D590689FD454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调适外部环境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339CF7-9499-4D58-AC0A-4F8ECA732FE3}" type="parTrans" cxnId="{875ADE55-445E-40EE-9978-FD6EB0A4DC33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92AF4B-A840-4522-B530-BDAC7FEE9C16}" type="sibTrans" cxnId="{875ADE55-445E-40EE-9978-FD6EB0A4DC33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441CA4-B54F-4AA1-80A9-2F36A11AAEA7}" type="pres">
      <dgm:prSet presAssocID="{7CD1671F-BCBF-43CE-A843-DB5823599BE0}" presName="diagram" presStyleCnt="0">
        <dgm:presLayoutVars>
          <dgm:dir/>
          <dgm:resizeHandles val="exact"/>
        </dgm:presLayoutVars>
      </dgm:prSet>
      <dgm:spPr/>
    </dgm:pt>
    <dgm:pt modelId="{C59C17EE-453E-40F6-98D3-129A9672387C}" type="pres">
      <dgm:prSet presAssocID="{10DE6B9C-EE06-426C-BF5B-784B5007E725}" presName="node" presStyleLbl="node1" presStyleIdx="0" presStyleCnt="6">
        <dgm:presLayoutVars>
          <dgm:bulletEnabled val="1"/>
        </dgm:presLayoutVars>
      </dgm:prSet>
      <dgm:spPr/>
    </dgm:pt>
    <dgm:pt modelId="{D77713B1-3C9C-461D-9FF3-386735B48808}" type="pres">
      <dgm:prSet presAssocID="{068364E5-EBA4-47BC-BAB3-1B75BF62677F}" presName="sibTrans" presStyleCnt="0"/>
      <dgm:spPr/>
    </dgm:pt>
    <dgm:pt modelId="{AAC43B29-E279-45E7-A4DE-CDD3729EEA42}" type="pres">
      <dgm:prSet presAssocID="{CFC12B60-7B99-47C3-8327-D9520CB8333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AE7E51-589A-4A8B-98C9-01EFD7DDE6DD}" type="pres">
      <dgm:prSet presAssocID="{A3A3728D-982E-47A4-92E4-6533DCD9E979}" presName="sibTrans" presStyleCnt="0"/>
      <dgm:spPr/>
    </dgm:pt>
    <dgm:pt modelId="{B1E6410A-36E4-41A9-BB76-15374FEE5072}" type="pres">
      <dgm:prSet presAssocID="{3FB51B44-B6B3-4754-9380-7FA653574CB2}" presName="node" presStyleLbl="node1" presStyleIdx="2" presStyleCnt="6">
        <dgm:presLayoutVars>
          <dgm:bulletEnabled val="1"/>
        </dgm:presLayoutVars>
      </dgm:prSet>
      <dgm:spPr/>
    </dgm:pt>
    <dgm:pt modelId="{660DF563-B61F-482D-A545-83943079AC84}" type="pres">
      <dgm:prSet presAssocID="{B945E76C-08DC-46E1-A4AC-66A4739B1392}" presName="sibTrans" presStyleCnt="0"/>
      <dgm:spPr/>
    </dgm:pt>
    <dgm:pt modelId="{F69D4D73-5EB0-4BDB-9AD8-494EAFF8D5CD}" type="pres">
      <dgm:prSet presAssocID="{3D537156-9187-4B8A-BBC6-99695A36EEF9}" presName="node" presStyleLbl="node1" presStyleIdx="3" presStyleCnt="6">
        <dgm:presLayoutVars>
          <dgm:bulletEnabled val="1"/>
        </dgm:presLayoutVars>
      </dgm:prSet>
      <dgm:spPr/>
    </dgm:pt>
    <dgm:pt modelId="{2D9FCB01-8A58-4E70-AF3F-6442FA4C3F77}" type="pres">
      <dgm:prSet presAssocID="{84E55443-B3F3-453F-BBBF-A1B8D23162D9}" presName="sibTrans" presStyleCnt="0"/>
      <dgm:spPr/>
    </dgm:pt>
    <dgm:pt modelId="{29C0282C-FD01-47FE-91AB-B23CEF33DCE4}" type="pres">
      <dgm:prSet presAssocID="{1B46002A-F4C1-4D55-B394-0A946B21A9BD}" presName="node" presStyleLbl="node1" presStyleIdx="4" presStyleCnt="6">
        <dgm:presLayoutVars>
          <dgm:bulletEnabled val="1"/>
        </dgm:presLayoutVars>
      </dgm:prSet>
      <dgm:spPr/>
    </dgm:pt>
    <dgm:pt modelId="{C89FC177-98BE-4399-8AAC-63DBE407C45D}" type="pres">
      <dgm:prSet presAssocID="{A1170D1D-7259-4A8D-A8E7-AF32EB4FCEBE}" presName="sibTrans" presStyleCnt="0"/>
      <dgm:spPr/>
    </dgm:pt>
    <dgm:pt modelId="{C0E91C5E-7C69-4645-A9EE-08148B0838F5}" type="pres">
      <dgm:prSet presAssocID="{BD9AA80E-59FB-428A-BE4D-D590689FD454}" presName="node" presStyleLbl="node1" presStyleIdx="5" presStyleCnt="6">
        <dgm:presLayoutVars>
          <dgm:bulletEnabled val="1"/>
        </dgm:presLayoutVars>
      </dgm:prSet>
      <dgm:spPr/>
    </dgm:pt>
  </dgm:ptLst>
  <dgm:cxnLst>
    <dgm:cxn modelId="{C39F1527-C7B4-4164-A50B-702C5482E503}" type="presOf" srcId="{CFC12B60-7B99-47C3-8327-D9520CB83339}" destId="{AAC43B29-E279-45E7-A4DE-CDD3729EEA42}" srcOrd="0" destOrd="0" presId="urn:microsoft.com/office/officeart/2005/8/layout/default"/>
    <dgm:cxn modelId="{7DEF5AEE-7E37-4EBA-B197-6E62623573E9}" type="presOf" srcId="{10DE6B9C-EE06-426C-BF5B-784B5007E725}" destId="{C59C17EE-453E-40F6-98D3-129A9672387C}" srcOrd="0" destOrd="0" presId="urn:microsoft.com/office/officeart/2005/8/layout/default"/>
    <dgm:cxn modelId="{0973B66F-AD72-4E3F-BDF3-C58551A5ED74}" type="presOf" srcId="{1B46002A-F4C1-4D55-B394-0A946B21A9BD}" destId="{29C0282C-FD01-47FE-91AB-B23CEF33DCE4}" srcOrd="0" destOrd="0" presId="urn:microsoft.com/office/officeart/2005/8/layout/default"/>
    <dgm:cxn modelId="{C9A622DB-BCB1-4A94-A9C7-23C022D57BA9}" type="presOf" srcId="{7CD1671F-BCBF-43CE-A843-DB5823599BE0}" destId="{FA441CA4-B54F-4AA1-80A9-2F36A11AAEA7}" srcOrd="0" destOrd="0" presId="urn:microsoft.com/office/officeart/2005/8/layout/default"/>
    <dgm:cxn modelId="{CF18907E-11A1-4849-BE37-785399BB205F}" type="presOf" srcId="{BD9AA80E-59FB-428A-BE4D-D590689FD454}" destId="{C0E91C5E-7C69-4645-A9EE-08148B0838F5}" srcOrd="0" destOrd="0" presId="urn:microsoft.com/office/officeart/2005/8/layout/default"/>
    <dgm:cxn modelId="{D7C870A1-62C1-4C0C-8C44-9CB985A1CB96}" srcId="{7CD1671F-BCBF-43CE-A843-DB5823599BE0}" destId="{3D537156-9187-4B8A-BBC6-99695A36EEF9}" srcOrd="3" destOrd="0" parTransId="{0C4321BD-F598-4ADC-98B5-FCA0CCE19125}" sibTransId="{84E55443-B3F3-453F-BBBF-A1B8D23162D9}"/>
    <dgm:cxn modelId="{5C3A4567-CBBE-45B4-B0EA-C8DE55FD415D}" type="presOf" srcId="{3FB51B44-B6B3-4754-9380-7FA653574CB2}" destId="{B1E6410A-36E4-41A9-BB76-15374FEE5072}" srcOrd="0" destOrd="0" presId="urn:microsoft.com/office/officeart/2005/8/layout/default"/>
    <dgm:cxn modelId="{875ADE55-445E-40EE-9978-FD6EB0A4DC33}" srcId="{7CD1671F-BCBF-43CE-A843-DB5823599BE0}" destId="{BD9AA80E-59FB-428A-BE4D-D590689FD454}" srcOrd="5" destOrd="0" parTransId="{50339CF7-9499-4D58-AC0A-4F8ECA732FE3}" sibTransId="{1892AF4B-A840-4522-B530-BDAC7FEE9C16}"/>
    <dgm:cxn modelId="{085FA9A6-9AEF-4F2A-90A1-B4BA7513DC42}" srcId="{7CD1671F-BCBF-43CE-A843-DB5823599BE0}" destId="{1B46002A-F4C1-4D55-B394-0A946B21A9BD}" srcOrd="4" destOrd="0" parTransId="{2CC173D5-0009-480A-9FF0-93010BFA44E8}" sibTransId="{A1170D1D-7259-4A8D-A8E7-AF32EB4FCEBE}"/>
    <dgm:cxn modelId="{766C4F6C-5BCC-4FAE-BECE-01E2064B6B50}" srcId="{7CD1671F-BCBF-43CE-A843-DB5823599BE0}" destId="{CFC12B60-7B99-47C3-8327-D9520CB83339}" srcOrd="1" destOrd="0" parTransId="{7BA8C12D-F6B6-4951-8EC8-474F0B539C3F}" sibTransId="{A3A3728D-982E-47A4-92E4-6533DCD9E979}"/>
    <dgm:cxn modelId="{83EB1711-FBF6-4D09-A687-1DC5EBF10890}" srcId="{7CD1671F-BCBF-43CE-A843-DB5823599BE0}" destId="{3FB51B44-B6B3-4754-9380-7FA653574CB2}" srcOrd="2" destOrd="0" parTransId="{253862E9-420D-471C-BE7B-3C76D0B66E2F}" sibTransId="{B945E76C-08DC-46E1-A4AC-66A4739B1392}"/>
    <dgm:cxn modelId="{08392DEC-71BE-4E17-BBDA-54278E13DEC7}" type="presOf" srcId="{3D537156-9187-4B8A-BBC6-99695A36EEF9}" destId="{F69D4D73-5EB0-4BDB-9AD8-494EAFF8D5CD}" srcOrd="0" destOrd="0" presId="urn:microsoft.com/office/officeart/2005/8/layout/default"/>
    <dgm:cxn modelId="{7CEE6DE1-D1BC-4707-8EEE-0787741E0541}" srcId="{7CD1671F-BCBF-43CE-A843-DB5823599BE0}" destId="{10DE6B9C-EE06-426C-BF5B-784B5007E725}" srcOrd="0" destOrd="0" parTransId="{6553164B-ED78-44F4-B5DD-29522BB49F85}" sibTransId="{068364E5-EBA4-47BC-BAB3-1B75BF62677F}"/>
    <dgm:cxn modelId="{302FE3D8-861B-42BE-90BF-C7511B334FF9}" type="presParOf" srcId="{FA441CA4-B54F-4AA1-80A9-2F36A11AAEA7}" destId="{C59C17EE-453E-40F6-98D3-129A9672387C}" srcOrd="0" destOrd="0" presId="urn:microsoft.com/office/officeart/2005/8/layout/default"/>
    <dgm:cxn modelId="{0208837B-6527-41C6-AEF8-C7BD3F0260AF}" type="presParOf" srcId="{FA441CA4-B54F-4AA1-80A9-2F36A11AAEA7}" destId="{D77713B1-3C9C-461D-9FF3-386735B48808}" srcOrd="1" destOrd="0" presId="urn:microsoft.com/office/officeart/2005/8/layout/default"/>
    <dgm:cxn modelId="{706D8988-DDA4-43A1-B151-218925A83D2E}" type="presParOf" srcId="{FA441CA4-B54F-4AA1-80A9-2F36A11AAEA7}" destId="{AAC43B29-E279-45E7-A4DE-CDD3729EEA42}" srcOrd="2" destOrd="0" presId="urn:microsoft.com/office/officeart/2005/8/layout/default"/>
    <dgm:cxn modelId="{40317C82-B03B-44E8-9A36-1CA339A39F54}" type="presParOf" srcId="{FA441CA4-B54F-4AA1-80A9-2F36A11AAEA7}" destId="{4FAE7E51-589A-4A8B-98C9-01EFD7DDE6DD}" srcOrd="3" destOrd="0" presId="urn:microsoft.com/office/officeart/2005/8/layout/default"/>
    <dgm:cxn modelId="{98ADF179-77EE-419F-B24F-ADCDE728B676}" type="presParOf" srcId="{FA441CA4-B54F-4AA1-80A9-2F36A11AAEA7}" destId="{B1E6410A-36E4-41A9-BB76-15374FEE5072}" srcOrd="4" destOrd="0" presId="urn:microsoft.com/office/officeart/2005/8/layout/default"/>
    <dgm:cxn modelId="{11541579-66BB-4DE1-8D8F-EFA1D60CE462}" type="presParOf" srcId="{FA441CA4-B54F-4AA1-80A9-2F36A11AAEA7}" destId="{660DF563-B61F-482D-A545-83943079AC84}" srcOrd="5" destOrd="0" presId="urn:microsoft.com/office/officeart/2005/8/layout/default"/>
    <dgm:cxn modelId="{4917FC88-FD0E-4A8A-B5BB-6456B69C471A}" type="presParOf" srcId="{FA441CA4-B54F-4AA1-80A9-2F36A11AAEA7}" destId="{F69D4D73-5EB0-4BDB-9AD8-494EAFF8D5CD}" srcOrd="6" destOrd="0" presId="urn:microsoft.com/office/officeart/2005/8/layout/default"/>
    <dgm:cxn modelId="{5B0D8C36-1606-4293-BC81-5E836EC9D555}" type="presParOf" srcId="{FA441CA4-B54F-4AA1-80A9-2F36A11AAEA7}" destId="{2D9FCB01-8A58-4E70-AF3F-6442FA4C3F77}" srcOrd="7" destOrd="0" presId="urn:microsoft.com/office/officeart/2005/8/layout/default"/>
    <dgm:cxn modelId="{ACC42EAB-11C9-442B-9C01-F1A0738941AB}" type="presParOf" srcId="{FA441CA4-B54F-4AA1-80A9-2F36A11AAEA7}" destId="{29C0282C-FD01-47FE-91AB-B23CEF33DCE4}" srcOrd="8" destOrd="0" presId="urn:microsoft.com/office/officeart/2005/8/layout/default"/>
    <dgm:cxn modelId="{40130BEC-ED5B-4D84-BBD8-A08BEAEBE554}" type="presParOf" srcId="{FA441CA4-B54F-4AA1-80A9-2F36A11AAEA7}" destId="{C89FC177-98BE-4399-8AAC-63DBE407C45D}" srcOrd="9" destOrd="0" presId="urn:microsoft.com/office/officeart/2005/8/layout/default"/>
    <dgm:cxn modelId="{CA2C4EB2-5356-4C79-8A8A-E9BF31107B17}" type="presParOf" srcId="{FA441CA4-B54F-4AA1-80A9-2F36A11AAEA7}" destId="{C0E91C5E-7C69-4645-A9EE-08148B0838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0A6554-B05F-47D7-8987-0865EB574FCD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BB60F87-2900-4801-B8AE-FDDF350832B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专业理解与认识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05860D-52AB-4579-A590-920F9D020D4D}" type="parTrans" cxnId="{42C74665-618D-4E99-B9A4-EFA31DE62B9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8AE4FA-1CD6-4B34-A433-B7FFDE75D3A3}" type="sibTrans" cxnId="{42C74665-618D-4E99-B9A4-EFA31DE62B9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AA5CDF-2641-4812-84E9-70DB882F1062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专业知识与方法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DDC9C3-18EB-461F-BDF2-A584FE329D23}" type="parTrans" cxnId="{B59CE349-825C-4575-8D5D-2D8C62A822B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EDF65C-4B2C-43B7-8F54-0A232FDC95EB}" type="sibTrans" cxnId="{B59CE349-825C-4575-8D5D-2D8C62A822B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545D32-E64C-49E8-9E74-4639DFEF496A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专业能力与行为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0FAAF1-EB4D-401C-92F8-F7901424B68B}" type="parTrans" cxnId="{F9709E6C-779D-49EC-A4A0-F08E3A22D32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5314E6-D26C-4C7E-A0CE-742EA31B7C3C}" type="sibTrans" cxnId="{F9709E6C-779D-49EC-A4A0-F08E3A22D32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05AE1E-09BC-4132-A450-CECFC02D87E6}" type="pres">
      <dgm:prSet presAssocID="{CA0A6554-B05F-47D7-8987-0865EB574FCD}" presName="Name0" presStyleCnt="0">
        <dgm:presLayoutVars>
          <dgm:dir/>
          <dgm:resizeHandles val="exact"/>
        </dgm:presLayoutVars>
      </dgm:prSet>
      <dgm:spPr/>
    </dgm:pt>
    <dgm:pt modelId="{F0350EFA-147A-4732-AA97-A13572F3A744}" type="pres">
      <dgm:prSet presAssocID="{4BB60F87-2900-4801-B8AE-FDDF350832B8}" presName="composite" presStyleCnt="0"/>
      <dgm:spPr/>
    </dgm:pt>
    <dgm:pt modelId="{E1F76262-7E10-4FF7-888E-E3D22438FCE2}" type="pres">
      <dgm:prSet presAssocID="{4BB60F87-2900-4801-B8AE-FDDF350832B8}" presName="rect1" presStyleLbl="trAlignAcc1" presStyleIdx="0" presStyleCnt="3">
        <dgm:presLayoutVars>
          <dgm:bulletEnabled val="1"/>
        </dgm:presLayoutVars>
      </dgm:prSet>
      <dgm:spPr/>
    </dgm:pt>
    <dgm:pt modelId="{07C793FD-696F-4794-BDF7-A36B40FB930E}" type="pres">
      <dgm:prSet presAssocID="{4BB60F87-2900-4801-B8AE-FDDF350832B8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</dgm:pt>
    <dgm:pt modelId="{F67B0187-CDC7-42AC-A223-0D633B784F28}" type="pres">
      <dgm:prSet presAssocID="{158AE4FA-1CD6-4B34-A433-B7FFDE75D3A3}" presName="sibTrans" presStyleCnt="0"/>
      <dgm:spPr/>
    </dgm:pt>
    <dgm:pt modelId="{A80B292B-2888-4168-963D-AB99A6FAE41B}" type="pres">
      <dgm:prSet presAssocID="{89AA5CDF-2641-4812-84E9-70DB882F1062}" presName="composite" presStyleCnt="0"/>
      <dgm:spPr/>
    </dgm:pt>
    <dgm:pt modelId="{956CF70B-A100-4BFF-918A-9B36991180BC}" type="pres">
      <dgm:prSet presAssocID="{89AA5CDF-2641-4812-84E9-70DB882F1062}" presName="rect1" presStyleLbl="trAlignAcc1" presStyleIdx="1" presStyleCnt="3">
        <dgm:presLayoutVars>
          <dgm:bulletEnabled val="1"/>
        </dgm:presLayoutVars>
      </dgm:prSet>
      <dgm:spPr/>
    </dgm:pt>
    <dgm:pt modelId="{686CCC47-6857-4DF4-9C6F-D27847CF23E9}" type="pres">
      <dgm:prSet presAssocID="{89AA5CDF-2641-4812-84E9-70DB882F1062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804808-EDBD-4D58-8625-38FD5C02460C}" type="pres">
      <dgm:prSet presAssocID="{F7EDF65C-4B2C-43B7-8F54-0A232FDC95EB}" presName="sibTrans" presStyleCnt="0"/>
      <dgm:spPr/>
    </dgm:pt>
    <dgm:pt modelId="{A1FD317D-755A-4D6E-96B3-09670AEAA507}" type="pres">
      <dgm:prSet presAssocID="{63545D32-E64C-49E8-9E74-4639DFEF496A}" presName="composite" presStyleCnt="0"/>
      <dgm:spPr/>
    </dgm:pt>
    <dgm:pt modelId="{DC110322-42C1-432C-B9D5-E7DA1FBF31A9}" type="pres">
      <dgm:prSet presAssocID="{63545D32-E64C-49E8-9E74-4639DFEF496A}" presName="rect1" presStyleLbl="trAlignAcc1" presStyleIdx="2" presStyleCnt="3">
        <dgm:presLayoutVars>
          <dgm:bulletEnabled val="1"/>
        </dgm:presLayoutVars>
      </dgm:prSet>
      <dgm:spPr/>
    </dgm:pt>
    <dgm:pt modelId="{ED2B4F53-7E39-4661-9D4C-83C5651DEE63}" type="pres">
      <dgm:prSet presAssocID="{63545D32-E64C-49E8-9E74-4639DFEF496A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9709E6C-779D-49EC-A4A0-F08E3A22D326}" srcId="{CA0A6554-B05F-47D7-8987-0865EB574FCD}" destId="{63545D32-E64C-49E8-9E74-4639DFEF496A}" srcOrd="2" destOrd="0" parTransId="{ED0FAAF1-EB4D-401C-92F8-F7901424B68B}" sibTransId="{615314E6-D26C-4C7E-A0CE-742EA31B7C3C}"/>
    <dgm:cxn modelId="{C2D49D56-2A48-41BC-B50E-DC97BDB29907}" type="presOf" srcId="{4BB60F87-2900-4801-B8AE-FDDF350832B8}" destId="{E1F76262-7E10-4FF7-888E-E3D22438FCE2}" srcOrd="0" destOrd="0" presId="urn:microsoft.com/office/officeart/2008/layout/PictureStrips"/>
    <dgm:cxn modelId="{42C74665-618D-4E99-B9A4-EFA31DE62B94}" srcId="{CA0A6554-B05F-47D7-8987-0865EB574FCD}" destId="{4BB60F87-2900-4801-B8AE-FDDF350832B8}" srcOrd="0" destOrd="0" parTransId="{8005860D-52AB-4579-A590-920F9D020D4D}" sibTransId="{158AE4FA-1CD6-4B34-A433-B7FFDE75D3A3}"/>
    <dgm:cxn modelId="{80C16D71-C028-4D8B-967A-53105578AEE1}" type="presOf" srcId="{CA0A6554-B05F-47D7-8987-0865EB574FCD}" destId="{FD05AE1E-09BC-4132-A450-CECFC02D87E6}" srcOrd="0" destOrd="0" presId="urn:microsoft.com/office/officeart/2008/layout/PictureStrips"/>
    <dgm:cxn modelId="{65499A01-8843-494E-B483-1055453011BB}" type="presOf" srcId="{89AA5CDF-2641-4812-84E9-70DB882F1062}" destId="{956CF70B-A100-4BFF-918A-9B36991180BC}" srcOrd="0" destOrd="0" presId="urn:microsoft.com/office/officeart/2008/layout/PictureStrips"/>
    <dgm:cxn modelId="{A95FDCA4-4D4C-488A-9A54-D5086E34CB28}" type="presOf" srcId="{63545D32-E64C-49E8-9E74-4639DFEF496A}" destId="{DC110322-42C1-432C-B9D5-E7DA1FBF31A9}" srcOrd="0" destOrd="0" presId="urn:microsoft.com/office/officeart/2008/layout/PictureStrips"/>
    <dgm:cxn modelId="{B59CE349-825C-4575-8D5D-2D8C62A822B2}" srcId="{CA0A6554-B05F-47D7-8987-0865EB574FCD}" destId="{89AA5CDF-2641-4812-84E9-70DB882F1062}" srcOrd="1" destOrd="0" parTransId="{E1DDC9C3-18EB-461F-BDF2-A584FE329D23}" sibTransId="{F7EDF65C-4B2C-43B7-8F54-0A232FDC95EB}"/>
    <dgm:cxn modelId="{1C670A0F-B12D-4C26-AB8B-211B3B54B29A}" type="presParOf" srcId="{FD05AE1E-09BC-4132-A450-CECFC02D87E6}" destId="{F0350EFA-147A-4732-AA97-A13572F3A744}" srcOrd="0" destOrd="0" presId="urn:microsoft.com/office/officeart/2008/layout/PictureStrips"/>
    <dgm:cxn modelId="{4B1B9BF9-3C4D-4EAA-949B-1021B36EF185}" type="presParOf" srcId="{F0350EFA-147A-4732-AA97-A13572F3A744}" destId="{E1F76262-7E10-4FF7-888E-E3D22438FCE2}" srcOrd="0" destOrd="0" presId="urn:microsoft.com/office/officeart/2008/layout/PictureStrips"/>
    <dgm:cxn modelId="{F1A7F25A-B28A-4113-9C58-5E6D70DFFD54}" type="presParOf" srcId="{F0350EFA-147A-4732-AA97-A13572F3A744}" destId="{07C793FD-696F-4794-BDF7-A36B40FB930E}" srcOrd="1" destOrd="0" presId="urn:microsoft.com/office/officeart/2008/layout/PictureStrips"/>
    <dgm:cxn modelId="{B07205F3-1DC3-4265-A34E-156CB4882D5A}" type="presParOf" srcId="{FD05AE1E-09BC-4132-A450-CECFC02D87E6}" destId="{F67B0187-CDC7-42AC-A223-0D633B784F28}" srcOrd="1" destOrd="0" presId="urn:microsoft.com/office/officeart/2008/layout/PictureStrips"/>
    <dgm:cxn modelId="{D52974E7-FE3A-4B80-877B-D602E0F2DB72}" type="presParOf" srcId="{FD05AE1E-09BC-4132-A450-CECFC02D87E6}" destId="{A80B292B-2888-4168-963D-AB99A6FAE41B}" srcOrd="2" destOrd="0" presId="urn:microsoft.com/office/officeart/2008/layout/PictureStrips"/>
    <dgm:cxn modelId="{E51DE2FC-F004-4ADB-A0E0-5046752ADDCB}" type="presParOf" srcId="{A80B292B-2888-4168-963D-AB99A6FAE41B}" destId="{956CF70B-A100-4BFF-918A-9B36991180BC}" srcOrd="0" destOrd="0" presId="urn:microsoft.com/office/officeart/2008/layout/PictureStrips"/>
    <dgm:cxn modelId="{49AEC4F2-2794-4CA7-9846-B362151FA776}" type="presParOf" srcId="{A80B292B-2888-4168-963D-AB99A6FAE41B}" destId="{686CCC47-6857-4DF4-9C6F-D27847CF23E9}" srcOrd="1" destOrd="0" presId="urn:microsoft.com/office/officeart/2008/layout/PictureStrips"/>
    <dgm:cxn modelId="{B091C803-A3BE-4781-A16E-D9B463E85831}" type="presParOf" srcId="{FD05AE1E-09BC-4132-A450-CECFC02D87E6}" destId="{C8804808-EDBD-4D58-8625-38FD5C02460C}" srcOrd="3" destOrd="0" presId="urn:microsoft.com/office/officeart/2008/layout/PictureStrips"/>
    <dgm:cxn modelId="{70D1441A-DBB1-4306-B8FB-7187218B5A04}" type="presParOf" srcId="{FD05AE1E-09BC-4132-A450-CECFC02D87E6}" destId="{A1FD317D-755A-4D6E-96B3-09670AEAA507}" srcOrd="4" destOrd="0" presId="urn:microsoft.com/office/officeart/2008/layout/PictureStrips"/>
    <dgm:cxn modelId="{54AE4799-E293-4DD5-82A4-C40176382C1C}" type="presParOf" srcId="{A1FD317D-755A-4D6E-96B3-09670AEAA507}" destId="{DC110322-42C1-432C-B9D5-E7DA1FBF31A9}" srcOrd="0" destOrd="0" presId="urn:microsoft.com/office/officeart/2008/layout/PictureStrips"/>
    <dgm:cxn modelId="{021CED4A-6524-4F0B-B080-BA372717E5F0}" type="presParOf" srcId="{A1FD317D-755A-4D6E-96B3-09670AEAA507}" destId="{ED2B4F53-7E39-4661-9D4C-83C5651DEE6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163ADA-FAEA-4000-AEC3-89F033FF1CAA}" type="doc">
      <dgm:prSet loTypeId="urn:microsoft.com/office/officeart/2005/8/layout/cycle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139421F-9C09-47CF-9F64-29F283134527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AD9DEB-BB77-47C6-A665-065E00977C12}" type="parTrans" cxnId="{1048DD1B-03B2-4633-A8B7-BEE318215438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AD747E-0D72-486B-A1E5-12EE8759F3BA}" type="sibTrans" cxnId="{1048DD1B-03B2-4633-A8B7-BEE318215438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98D4C4-5664-411E-AD06-A7C2B9184CE0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人际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9047A8-BBDE-495C-A24D-5EBC69858F98}" type="parTrans" cxnId="{B0DC49A2-716B-460B-9EE4-B51679A56F5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7157BE-20C4-4D65-829C-0E63289C8B08}" type="sibTrans" cxnId="{B0DC49A2-716B-460B-9EE4-B51679A56F5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2498A0-A734-424C-9054-88290C1F3F7C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教育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0FC3C4-C479-46FD-B226-C6B9C505DA63}" type="parTrans" cxnId="{FC153E1A-DEA9-4405-9F54-7F42E62E61B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E7EB9E-ADB8-414D-A393-52E24A216177}" type="sibTrans" cxnId="{FC153E1A-DEA9-4405-9F54-7F42E62E61B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D2F72F-B245-4F70-B289-F89DD0AB1C9B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象征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83A557-C1B2-4B00-9D1B-3FEE3E8EFE76}" type="parTrans" cxnId="{59A3BFFB-0086-4661-8190-4CAB668F575D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665467-04D9-4770-82DF-2A68DDE3A549}" type="sibTrans" cxnId="{59A3BFFB-0086-4661-8190-4CAB668F575D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805346-4293-431C-80CE-D717A048D4FA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文化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C52EA5-1D40-4192-A451-9DF0FD46E9E7}" type="parTrans" cxnId="{8DAAE823-6415-438B-A565-F314BB544B9A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27888A-D5FD-431C-ADE6-B6CFCBD82D49}" type="sibTrans" cxnId="{8DAAE823-6415-438B-A565-F314BB544B9A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94D7B9-5992-4EC2-8BFC-2A4A077FDA20}" type="pres">
      <dgm:prSet presAssocID="{09163ADA-FAEA-4000-AEC3-89F033FF1CAA}" presName="cycle" presStyleCnt="0">
        <dgm:presLayoutVars>
          <dgm:dir/>
          <dgm:resizeHandles val="exact"/>
        </dgm:presLayoutVars>
      </dgm:prSet>
      <dgm:spPr/>
    </dgm:pt>
    <dgm:pt modelId="{C0827C05-0F86-4276-8365-A0342E86317F}" type="pres">
      <dgm:prSet presAssocID="{0139421F-9C09-47CF-9F64-29F283134527}" presName="node" presStyleLbl="node1" presStyleIdx="0" presStyleCnt="5">
        <dgm:presLayoutVars>
          <dgm:bulletEnabled val="1"/>
        </dgm:presLayoutVars>
      </dgm:prSet>
      <dgm:spPr/>
    </dgm:pt>
    <dgm:pt modelId="{7C0BCA6C-5625-44BC-9F54-EC297EE62690}" type="pres">
      <dgm:prSet presAssocID="{0139421F-9C09-47CF-9F64-29F283134527}" presName="spNode" presStyleCnt="0"/>
      <dgm:spPr/>
    </dgm:pt>
    <dgm:pt modelId="{2E14BE71-DF8C-479F-BC06-29BC724DEBBA}" type="pres">
      <dgm:prSet presAssocID="{38AD747E-0D72-486B-A1E5-12EE8759F3BA}" presName="sibTrans" presStyleLbl="sibTrans1D1" presStyleIdx="0" presStyleCnt="5"/>
      <dgm:spPr/>
    </dgm:pt>
    <dgm:pt modelId="{65433D9F-1D54-4238-9751-AC31DEA16F2D}" type="pres">
      <dgm:prSet presAssocID="{A398D4C4-5664-411E-AD06-A7C2B9184CE0}" presName="node" presStyleLbl="node1" presStyleIdx="1" presStyleCnt="5">
        <dgm:presLayoutVars>
          <dgm:bulletEnabled val="1"/>
        </dgm:presLayoutVars>
      </dgm:prSet>
      <dgm:spPr/>
    </dgm:pt>
    <dgm:pt modelId="{46948B4B-1097-4DCE-ADDB-E704F23F86F2}" type="pres">
      <dgm:prSet presAssocID="{A398D4C4-5664-411E-AD06-A7C2B9184CE0}" presName="spNode" presStyleCnt="0"/>
      <dgm:spPr/>
    </dgm:pt>
    <dgm:pt modelId="{C0155D5E-8757-4F5F-B1DC-C1F29F9F78FB}" type="pres">
      <dgm:prSet presAssocID="{DF7157BE-20C4-4D65-829C-0E63289C8B08}" presName="sibTrans" presStyleLbl="sibTrans1D1" presStyleIdx="1" presStyleCnt="5"/>
      <dgm:spPr/>
    </dgm:pt>
    <dgm:pt modelId="{8AA0FD2E-E1C1-4342-9977-646889D2A021}" type="pres">
      <dgm:prSet presAssocID="{962498A0-A734-424C-9054-88290C1F3F7C}" presName="node" presStyleLbl="node1" presStyleIdx="2" presStyleCnt="5">
        <dgm:presLayoutVars>
          <dgm:bulletEnabled val="1"/>
        </dgm:presLayoutVars>
      </dgm:prSet>
      <dgm:spPr/>
    </dgm:pt>
    <dgm:pt modelId="{148D0C2E-75B0-4037-832C-E60A94A6007E}" type="pres">
      <dgm:prSet presAssocID="{962498A0-A734-424C-9054-88290C1F3F7C}" presName="spNode" presStyleCnt="0"/>
      <dgm:spPr/>
    </dgm:pt>
    <dgm:pt modelId="{EE08ABB8-865A-405D-9808-5EDF522C3011}" type="pres">
      <dgm:prSet presAssocID="{F3E7EB9E-ADB8-414D-A393-52E24A216177}" presName="sibTrans" presStyleLbl="sibTrans1D1" presStyleIdx="2" presStyleCnt="5"/>
      <dgm:spPr/>
    </dgm:pt>
    <dgm:pt modelId="{E2DC401F-C70B-4C4F-869E-DD28A1CCB96F}" type="pres">
      <dgm:prSet presAssocID="{B7D2F72F-B245-4F70-B289-F89DD0AB1C9B}" presName="node" presStyleLbl="node1" presStyleIdx="3" presStyleCnt="5">
        <dgm:presLayoutVars>
          <dgm:bulletEnabled val="1"/>
        </dgm:presLayoutVars>
      </dgm:prSet>
      <dgm:spPr/>
    </dgm:pt>
    <dgm:pt modelId="{2FA58A3D-A9C3-4056-B3B0-7DC481BFD425}" type="pres">
      <dgm:prSet presAssocID="{B7D2F72F-B245-4F70-B289-F89DD0AB1C9B}" presName="spNode" presStyleCnt="0"/>
      <dgm:spPr/>
    </dgm:pt>
    <dgm:pt modelId="{078FE386-5016-43F9-AE9F-673FC40B19AE}" type="pres">
      <dgm:prSet presAssocID="{BF665467-04D9-4770-82DF-2A68DDE3A549}" presName="sibTrans" presStyleLbl="sibTrans1D1" presStyleIdx="3" presStyleCnt="5"/>
      <dgm:spPr/>
    </dgm:pt>
    <dgm:pt modelId="{45C6A2B0-9C6E-492D-B9A1-B3DC2713F960}" type="pres">
      <dgm:prSet presAssocID="{3B805346-4293-431C-80CE-D717A048D4FA}" presName="node" presStyleLbl="node1" presStyleIdx="4" presStyleCnt="5">
        <dgm:presLayoutVars>
          <dgm:bulletEnabled val="1"/>
        </dgm:presLayoutVars>
      </dgm:prSet>
      <dgm:spPr/>
    </dgm:pt>
    <dgm:pt modelId="{EDE059ED-E1C1-49CD-9AB9-8E4CD2D3E682}" type="pres">
      <dgm:prSet presAssocID="{3B805346-4293-431C-80CE-D717A048D4FA}" presName="spNode" presStyleCnt="0"/>
      <dgm:spPr/>
    </dgm:pt>
    <dgm:pt modelId="{4286AD64-A3B0-4623-9932-76E0616E26F4}" type="pres">
      <dgm:prSet presAssocID="{C927888A-D5FD-431C-ADE6-B6CFCBD82D49}" presName="sibTrans" presStyleLbl="sibTrans1D1" presStyleIdx="4" presStyleCnt="5"/>
      <dgm:spPr/>
    </dgm:pt>
  </dgm:ptLst>
  <dgm:cxnLst>
    <dgm:cxn modelId="{9C5029C3-9194-435F-B6D0-08F8458C128A}" type="presOf" srcId="{0139421F-9C09-47CF-9F64-29F283134527}" destId="{C0827C05-0F86-4276-8365-A0342E86317F}" srcOrd="0" destOrd="0" presId="urn:microsoft.com/office/officeart/2005/8/layout/cycle6"/>
    <dgm:cxn modelId="{1048DD1B-03B2-4633-A8B7-BEE318215438}" srcId="{09163ADA-FAEA-4000-AEC3-89F033FF1CAA}" destId="{0139421F-9C09-47CF-9F64-29F283134527}" srcOrd="0" destOrd="0" parTransId="{62AD9DEB-BB77-47C6-A665-065E00977C12}" sibTransId="{38AD747E-0D72-486B-A1E5-12EE8759F3BA}"/>
    <dgm:cxn modelId="{8C2311C8-E662-4306-A804-6C3B49DB251D}" type="presOf" srcId="{BF665467-04D9-4770-82DF-2A68DDE3A549}" destId="{078FE386-5016-43F9-AE9F-673FC40B19AE}" srcOrd="0" destOrd="0" presId="urn:microsoft.com/office/officeart/2005/8/layout/cycle6"/>
    <dgm:cxn modelId="{B0DC49A2-716B-460B-9EE4-B51679A56F5B}" srcId="{09163ADA-FAEA-4000-AEC3-89F033FF1CAA}" destId="{A398D4C4-5664-411E-AD06-A7C2B9184CE0}" srcOrd="1" destOrd="0" parTransId="{7F9047A8-BBDE-495C-A24D-5EBC69858F98}" sibTransId="{DF7157BE-20C4-4D65-829C-0E63289C8B08}"/>
    <dgm:cxn modelId="{800120BB-58E3-4DC4-A01E-F25DA9BE2E5E}" type="presOf" srcId="{DF7157BE-20C4-4D65-829C-0E63289C8B08}" destId="{C0155D5E-8757-4F5F-B1DC-C1F29F9F78FB}" srcOrd="0" destOrd="0" presId="urn:microsoft.com/office/officeart/2005/8/layout/cycle6"/>
    <dgm:cxn modelId="{C3A93ECD-755F-4A8C-864D-E35A161BC373}" type="presOf" srcId="{38AD747E-0D72-486B-A1E5-12EE8759F3BA}" destId="{2E14BE71-DF8C-479F-BC06-29BC724DEBBA}" srcOrd="0" destOrd="0" presId="urn:microsoft.com/office/officeart/2005/8/layout/cycle6"/>
    <dgm:cxn modelId="{7AB138DF-E19C-4048-BE07-763572539B2D}" type="presOf" srcId="{B7D2F72F-B245-4F70-B289-F89DD0AB1C9B}" destId="{E2DC401F-C70B-4C4F-869E-DD28A1CCB96F}" srcOrd="0" destOrd="0" presId="urn:microsoft.com/office/officeart/2005/8/layout/cycle6"/>
    <dgm:cxn modelId="{8039F83C-6C8F-471A-BDB1-BE86CD4DF9EB}" type="presOf" srcId="{A398D4C4-5664-411E-AD06-A7C2B9184CE0}" destId="{65433D9F-1D54-4238-9751-AC31DEA16F2D}" srcOrd="0" destOrd="0" presId="urn:microsoft.com/office/officeart/2005/8/layout/cycle6"/>
    <dgm:cxn modelId="{E86687E6-60E8-43E3-B037-393E93B5FF63}" type="presOf" srcId="{F3E7EB9E-ADB8-414D-A393-52E24A216177}" destId="{EE08ABB8-865A-405D-9808-5EDF522C3011}" srcOrd="0" destOrd="0" presId="urn:microsoft.com/office/officeart/2005/8/layout/cycle6"/>
    <dgm:cxn modelId="{59A3BFFB-0086-4661-8190-4CAB668F575D}" srcId="{09163ADA-FAEA-4000-AEC3-89F033FF1CAA}" destId="{B7D2F72F-B245-4F70-B289-F89DD0AB1C9B}" srcOrd="3" destOrd="0" parTransId="{AD83A557-C1B2-4B00-9D1B-3FEE3E8EFE76}" sibTransId="{BF665467-04D9-4770-82DF-2A68DDE3A549}"/>
    <dgm:cxn modelId="{8DAAE823-6415-438B-A565-F314BB544B9A}" srcId="{09163ADA-FAEA-4000-AEC3-89F033FF1CAA}" destId="{3B805346-4293-431C-80CE-D717A048D4FA}" srcOrd="4" destOrd="0" parTransId="{43C52EA5-1D40-4192-A451-9DF0FD46E9E7}" sibTransId="{C927888A-D5FD-431C-ADE6-B6CFCBD82D49}"/>
    <dgm:cxn modelId="{B97DC090-5D2C-4634-8B8E-B39C5355AEEB}" type="presOf" srcId="{3B805346-4293-431C-80CE-D717A048D4FA}" destId="{45C6A2B0-9C6E-492D-B9A1-B3DC2713F960}" srcOrd="0" destOrd="0" presId="urn:microsoft.com/office/officeart/2005/8/layout/cycle6"/>
    <dgm:cxn modelId="{FC153E1A-DEA9-4405-9F54-7F42E62E61BC}" srcId="{09163ADA-FAEA-4000-AEC3-89F033FF1CAA}" destId="{962498A0-A734-424C-9054-88290C1F3F7C}" srcOrd="2" destOrd="0" parTransId="{430FC3C4-C479-46FD-B226-C6B9C505DA63}" sibTransId="{F3E7EB9E-ADB8-414D-A393-52E24A216177}"/>
    <dgm:cxn modelId="{CAF9F0E8-2A05-49FA-98C6-95EA6A601AB4}" type="presOf" srcId="{962498A0-A734-424C-9054-88290C1F3F7C}" destId="{8AA0FD2E-E1C1-4342-9977-646889D2A021}" srcOrd="0" destOrd="0" presId="urn:microsoft.com/office/officeart/2005/8/layout/cycle6"/>
    <dgm:cxn modelId="{F64E3274-8552-46CD-A16F-3A0418FC03E3}" type="presOf" srcId="{09163ADA-FAEA-4000-AEC3-89F033FF1CAA}" destId="{DE94D7B9-5992-4EC2-8BFC-2A4A077FDA20}" srcOrd="0" destOrd="0" presId="urn:microsoft.com/office/officeart/2005/8/layout/cycle6"/>
    <dgm:cxn modelId="{D6D7E0DC-2B03-4DDE-9640-C22FDEE5FD08}" type="presOf" srcId="{C927888A-D5FD-431C-ADE6-B6CFCBD82D49}" destId="{4286AD64-A3B0-4623-9932-76E0616E26F4}" srcOrd="0" destOrd="0" presId="urn:microsoft.com/office/officeart/2005/8/layout/cycle6"/>
    <dgm:cxn modelId="{2E993CB1-C307-4D3F-A8F2-20C0A7968563}" type="presParOf" srcId="{DE94D7B9-5992-4EC2-8BFC-2A4A077FDA20}" destId="{C0827C05-0F86-4276-8365-A0342E86317F}" srcOrd="0" destOrd="0" presId="urn:microsoft.com/office/officeart/2005/8/layout/cycle6"/>
    <dgm:cxn modelId="{49DE1B18-113F-4F52-A305-D963067C0256}" type="presParOf" srcId="{DE94D7B9-5992-4EC2-8BFC-2A4A077FDA20}" destId="{7C0BCA6C-5625-44BC-9F54-EC297EE62690}" srcOrd="1" destOrd="0" presId="urn:microsoft.com/office/officeart/2005/8/layout/cycle6"/>
    <dgm:cxn modelId="{3C67B4E9-D743-49BF-A6E4-600A82E3B0A9}" type="presParOf" srcId="{DE94D7B9-5992-4EC2-8BFC-2A4A077FDA20}" destId="{2E14BE71-DF8C-479F-BC06-29BC724DEBBA}" srcOrd="2" destOrd="0" presId="urn:microsoft.com/office/officeart/2005/8/layout/cycle6"/>
    <dgm:cxn modelId="{ADD72F7D-4E0D-453C-AD38-2AA04160FF04}" type="presParOf" srcId="{DE94D7B9-5992-4EC2-8BFC-2A4A077FDA20}" destId="{65433D9F-1D54-4238-9751-AC31DEA16F2D}" srcOrd="3" destOrd="0" presId="urn:microsoft.com/office/officeart/2005/8/layout/cycle6"/>
    <dgm:cxn modelId="{67C1E786-3500-4A5F-9731-E688BF9CFC06}" type="presParOf" srcId="{DE94D7B9-5992-4EC2-8BFC-2A4A077FDA20}" destId="{46948B4B-1097-4DCE-ADDB-E704F23F86F2}" srcOrd="4" destOrd="0" presId="urn:microsoft.com/office/officeart/2005/8/layout/cycle6"/>
    <dgm:cxn modelId="{095E68C1-115B-4DD1-BEAC-F5EBDACB049F}" type="presParOf" srcId="{DE94D7B9-5992-4EC2-8BFC-2A4A077FDA20}" destId="{C0155D5E-8757-4F5F-B1DC-C1F29F9F78FB}" srcOrd="5" destOrd="0" presId="urn:microsoft.com/office/officeart/2005/8/layout/cycle6"/>
    <dgm:cxn modelId="{E9625D33-6578-4E52-B97D-6426B7F2EB26}" type="presParOf" srcId="{DE94D7B9-5992-4EC2-8BFC-2A4A077FDA20}" destId="{8AA0FD2E-E1C1-4342-9977-646889D2A021}" srcOrd="6" destOrd="0" presId="urn:microsoft.com/office/officeart/2005/8/layout/cycle6"/>
    <dgm:cxn modelId="{A2F5ED4A-E444-4C84-AD68-DA3720CFFF8E}" type="presParOf" srcId="{DE94D7B9-5992-4EC2-8BFC-2A4A077FDA20}" destId="{148D0C2E-75B0-4037-832C-E60A94A6007E}" srcOrd="7" destOrd="0" presId="urn:microsoft.com/office/officeart/2005/8/layout/cycle6"/>
    <dgm:cxn modelId="{BD6154D1-E42A-4FB0-86B0-170DB2D5129B}" type="presParOf" srcId="{DE94D7B9-5992-4EC2-8BFC-2A4A077FDA20}" destId="{EE08ABB8-865A-405D-9808-5EDF522C3011}" srcOrd="8" destOrd="0" presId="urn:microsoft.com/office/officeart/2005/8/layout/cycle6"/>
    <dgm:cxn modelId="{4BE0D200-88E0-45D3-989D-D76ECC8D5254}" type="presParOf" srcId="{DE94D7B9-5992-4EC2-8BFC-2A4A077FDA20}" destId="{E2DC401F-C70B-4C4F-869E-DD28A1CCB96F}" srcOrd="9" destOrd="0" presId="urn:microsoft.com/office/officeart/2005/8/layout/cycle6"/>
    <dgm:cxn modelId="{6823659D-11AB-421B-B853-6B6872CEFB5D}" type="presParOf" srcId="{DE94D7B9-5992-4EC2-8BFC-2A4A077FDA20}" destId="{2FA58A3D-A9C3-4056-B3B0-7DC481BFD425}" srcOrd="10" destOrd="0" presId="urn:microsoft.com/office/officeart/2005/8/layout/cycle6"/>
    <dgm:cxn modelId="{AD3ABC5D-73AE-45B8-9F64-EE371F206F37}" type="presParOf" srcId="{DE94D7B9-5992-4EC2-8BFC-2A4A077FDA20}" destId="{078FE386-5016-43F9-AE9F-673FC40B19AE}" srcOrd="11" destOrd="0" presId="urn:microsoft.com/office/officeart/2005/8/layout/cycle6"/>
    <dgm:cxn modelId="{5D0AAAEB-9D50-41BB-B604-D450630FA64D}" type="presParOf" srcId="{DE94D7B9-5992-4EC2-8BFC-2A4A077FDA20}" destId="{45C6A2B0-9C6E-492D-B9A1-B3DC2713F960}" srcOrd="12" destOrd="0" presId="urn:microsoft.com/office/officeart/2005/8/layout/cycle6"/>
    <dgm:cxn modelId="{EB4A024C-31F5-46DD-AECB-0F314FF6274D}" type="presParOf" srcId="{DE94D7B9-5992-4EC2-8BFC-2A4A077FDA20}" destId="{EDE059ED-E1C1-49CD-9AB9-8E4CD2D3E682}" srcOrd="13" destOrd="0" presId="urn:microsoft.com/office/officeart/2005/8/layout/cycle6"/>
    <dgm:cxn modelId="{B26D53A7-CE83-4066-B46F-DC4E2F9EA13D}" type="presParOf" srcId="{DE94D7B9-5992-4EC2-8BFC-2A4A077FDA20}" destId="{4286AD64-A3B0-4623-9932-76E0616E26F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00FAB6-472E-44C5-BD0A-960F631B6D30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858E1EE-921C-4E2E-9665-52DB11E71F36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构建适合每一位学生个性发展的可选择的课程体系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7F2B0B-8616-456E-801A-E21370611060}" type="parTrans" cxnId="{8DF189D1-3EE4-4D47-87AA-58B351A47A8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9A8284-1380-41FB-A3DD-DB5A420E8496}" type="sibTrans" cxnId="{8DF189D1-3EE4-4D47-87AA-58B351A47A8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DF3A46-FF7F-469A-88D0-8A503A65373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打造学科教室，全面实施选课走班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C387A1-F379-4B45-BA16-CACE6B32D78C}" type="parTrans" cxnId="{5F64A2DD-4F41-4D3D-8A0A-E6B2EFB0881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8AEBF6-8C88-4645-9CCB-4A4433A81572}" type="sibTrans" cxnId="{5F64A2DD-4F41-4D3D-8A0A-E6B2EFB0881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30D819-5A61-4049-94C7-93156A8AD140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创新学制，发挥学生学习的自主性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088AE3-FF05-4503-988F-2F4AF3AABC82}" type="parTrans" cxnId="{6B7C89CA-660D-4515-9133-A8DF707E955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C695FB-0C9D-4D38-AE72-4C103CB24AB2}" type="sibTrans" cxnId="{6B7C89CA-660D-4515-9133-A8DF707E955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4B4466-9D62-446D-A851-267B8BEED94B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建立科学多元的评价与诊断体系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75BA82-773D-46BE-A895-009130D14A40}" type="parTrans" cxnId="{16B3AD3B-4B21-4BE6-AA2E-241596361EC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390142-3774-43E5-90CF-47929D354BE3}" type="sibTrans" cxnId="{16B3AD3B-4B21-4BE6-AA2E-241596361EC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F6232E-E686-4BB0-B92E-9F6DD2772B5D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构建全员育人、自主管理的教育网络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C5B4FF-09AC-47C7-A0E6-D76090BAB8AA}" type="parTrans" cxnId="{E1EF4F1B-131E-48CF-967F-7BF1DF6184D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D71381-2E9E-41C9-BE4F-540B42C83408}" type="sibTrans" cxnId="{E1EF4F1B-131E-48CF-967F-7BF1DF6184D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3A93C0-1D0A-44F1-970E-91CE88648C70}" type="pres">
      <dgm:prSet presAssocID="{8100FAB6-472E-44C5-BD0A-960F631B6D30}" presName="Name0" presStyleCnt="0">
        <dgm:presLayoutVars>
          <dgm:dir/>
          <dgm:resizeHandles val="exact"/>
        </dgm:presLayoutVars>
      </dgm:prSet>
      <dgm:spPr/>
    </dgm:pt>
    <dgm:pt modelId="{EA2B1894-C449-4D23-B402-101E1D54C933}" type="pres">
      <dgm:prSet presAssocID="{8858E1EE-921C-4E2E-9665-52DB11E71F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0B7862-5588-4345-AAC5-6FE95C7DDB8C}" type="pres">
      <dgm:prSet presAssocID="{429A8284-1380-41FB-A3DD-DB5A420E8496}" presName="sibTrans" presStyleCnt="0"/>
      <dgm:spPr/>
    </dgm:pt>
    <dgm:pt modelId="{D0400967-0E91-4D99-A482-BB95129AB797}" type="pres">
      <dgm:prSet presAssocID="{6FDF3A46-FF7F-469A-88D0-8A503A6537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C0D87C-1A77-49C2-BEA3-2E25D1A40550}" type="pres">
      <dgm:prSet presAssocID="{598AEBF6-8C88-4645-9CCB-4A4433A81572}" presName="sibTrans" presStyleCnt="0"/>
      <dgm:spPr/>
    </dgm:pt>
    <dgm:pt modelId="{2D731BE2-7031-4C2A-842A-D556F2D5229C}" type="pres">
      <dgm:prSet presAssocID="{A830D819-5A61-4049-94C7-93156A8AD1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51F4DB-F674-4343-858A-4D1796864C77}" type="pres">
      <dgm:prSet presAssocID="{73C695FB-0C9D-4D38-AE72-4C103CB24AB2}" presName="sibTrans" presStyleCnt="0"/>
      <dgm:spPr/>
    </dgm:pt>
    <dgm:pt modelId="{13D8760A-AC00-41B6-BCAA-60AFE1414214}" type="pres">
      <dgm:prSet presAssocID="{484B4466-9D62-446D-A851-267B8BEED94B}" presName="node" presStyleLbl="node1" presStyleIdx="3" presStyleCnt="5">
        <dgm:presLayoutVars>
          <dgm:bulletEnabled val="1"/>
        </dgm:presLayoutVars>
      </dgm:prSet>
      <dgm:spPr/>
    </dgm:pt>
    <dgm:pt modelId="{85E3EEEE-E047-4078-A4C7-9F7BBBB5E946}" type="pres">
      <dgm:prSet presAssocID="{21390142-3774-43E5-90CF-47929D354BE3}" presName="sibTrans" presStyleCnt="0"/>
      <dgm:spPr/>
    </dgm:pt>
    <dgm:pt modelId="{6D4ED899-996E-46E7-90F9-00BFA2C43B61}" type="pres">
      <dgm:prSet presAssocID="{00F6232E-E686-4BB0-B92E-9F6DD2772B5D}" presName="node" presStyleLbl="node1" presStyleIdx="4" presStyleCnt="5" custLinFactNeighborX="-20" custLinFactNeighborY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64A2DD-4F41-4D3D-8A0A-E6B2EFB08815}" srcId="{8100FAB6-472E-44C5-BD0A-960F631B6D30}" destId="{6FDF3A46-FF7F-469A-88D0-8A503A653738}" srcOrd="1" destOrd="0" parTransId="{25C387A1-F379-4B45-BA16-CACE6B32D78C}" sibTransId="{598AEBF6-8C88-4645-9CCB-4A4433A81572}"/>
    <dgm:cxn modelId="{5270F94B-EC9A-40E6-BF8A-24198FE45A07}" type="presOf" srcId="{8858E1EE-921C-4E2E-9665-52DB11E71F36}" destId="{EA2B1894-C449-4D23-B402-101E1D54C933}" srcOrd="0" destOrd="0" presId="urn:microsoft.com/office/officeart/2005/8/layout/hList6"/>
    <dgm:cxn modelId="{E1EF4F1B-131E-48CF-967F-7BF1DF6184D0}" srcId="{8100FAB6-472E-44C5-BD0A-960F631B6D30}" destId="{00F6232E-E686-4BB0-B92E-9F6DD2772B5D}" srcOrd="4" destOrd="0" parTransId="{B1C5B4FF-09AC-47C7-A0E6-D76090BAB8AA}" sibTransId="{1DD71381-2E9E-41C9-BE4F-540B42C83408}"/>
    <dgm:cxn modelId="{2B805290-76B5-4441-97B3-75F7C09EB422}" type="presOf" srcId="{484B4466-9D62-446D-A851-267B8BEED94B}" destId="{13D8760A-AC00-41B6-BCAA-60AFE1414214}" srcOrd="0" destOrd="0" presId="urn:microsoft.com/office/officeart/2005/8/layout/hList6"/>
    <dgm:cxn modelId="{AA60F878-DED6-467B-86F9-BBE5FDB5E688}" type="presOf" srcId="{8100FAB6-472E-44C5-BD0A-960F631B6D30}" destId="{793A93C0-1D0A-44F1-970E-91CE88648C70}" srcOrd="0" destOrd="0" presId="urn:microsoft.com/office/officeart/2005/8/layout/hList6"/>
    <dgm:cxn modelId="{3C1BFFDB-AE15-43D4-ADDA-75612A164CF6}" type="presOf" srcId="{6FDF3A46-FF7F-469A-88D0-8A503A653738}" destId="{D0400967-0E91-4D99-A482-BB95129AB797}" srcOrd="0" destOrd="0" presId="urn:microsoft.com/office/officeart/2005/8/layout/hList6"/>
    <dgm:cxn modelId="{8DF189D1-3EE4-4D47-87AA-58B351A47A85}" srcId="{8100FAB6-472E-44C5-BD0A-960F631B6D30}" destId="{8858E1EE-921C-4E2E-9665-52DB11E71F36}" srcOrd="0" destOrd="0" parTransId="{C37F2B0B-8616-456E-801A-E21370611060}" sibTransId="{429A8284-1380-41FB-A3DD-DB5A420E8496}"/>
    <dgm:cxn modelId="{16B3AD3B-4B21-4BE6-AA2E-241596361EC9}" srcId="{8100FAB6-472E-44C5-BD0A-960F631B6D30}" destId="{484B4466-9D62-446D-A851-267B8BEED94B}" srcOrd="3" destOrd="0" parTransId="{5875BA82-773D-46BE-A895-009130D14A40}" sibTransId="{21390142-3774-43E5-90CF-47929D354BE3}"/>
    <dgm:cxn modelId="{7842990A-297F-4060-8DE5-6C51D45F0F6D}" type="presOf" srcId="{A830D819-5A61-4049-94C7-93156A8AD140}" destId="{2D731BE2-7031-4C2A-842A-D556F2D5229C}" srcOrd="0" destOrd="0" presId="urn:microsoft.com/office/officeart/2005/8/layout/hList6"/>
    <dgm:cxn modelId="{6B7C89CA-660D-4515-9133-A8DF707E9558}" srcId="{8100FAB6-472E-44C5-BD0A-960F631B6D30}" destId="{A830D819-5A61-4049-94C7-93156A8AD140}" srcOrd="2" destOrd="0" parTransId="{E3088AE3-FF05-4503-988F-2F4AF3AABC82}" sibTransId="{73C695FB-0C9D-4D38-AE72-4C103CB24AB2}"/>
    <dgm:cxn modelId="{D1573637-5FAD-4181-B093-E0D28A3C6F74}" type="presOf" srcId="{00F6232E-E686-4BB0-B92E-9F6DD2772B5D}" destId="{6D4ED899-996E-46E7-90F9-00BFA2C43B61}" srcOrd="0" destOrd="0" presId="urn:microsoft.com/office/officeart/2005/8/layout/hList6"/>
    <dgm:cxn modelId="{150E7BBF-7D7A-4B14-AD94-217FEFD04CF1}" type="presParOf" srcId="{793A93C0-1D0A-44F1-970E-91CE88648C70}" destId="{EA2B1894-C449-4D23-B402-101E1D54C933}" srcOrd="0" destOrd="0" presId="urn:microsoft.com/office/officeart/2005/8/layout/hList6"/>
    <dgm:cxn modelId="{C0F2B3E3-5DCF-46EE-80D8-994B63CF53C7}" type="presParOf" srcId="{793A93C0-1D0A-44F1-970E-91CE88648C70}" destId="{A30B7862-5588-4345-AAC5-6FE95C7DDB8C}" srcOrd="1" destOrd="0" presId="urn:microsoft.com/office/officeart/2005/8/layout/hList6"/>
    <dgm:cxn modelId="{F344990A-7A23-479E-99C7-39C607535BEF}" type="presParOf" srcId="{793A93C0-1D0A-44F1-970E-91CE88648C70}" destId="{D0400967-0E91-4D99-A482-BB95129AB797}" srcOrd="2" destOrd="0" presId="urn:microsoft.com/office/officeart/2005/8/layout/hList6"/>
    <dgm:cxn modelId="{E9615BC5-02F5-4D54-BAC6-FBC46051BAAB}" type="presParOf" srcId="{793A93C0-1D0A-44F1-970E-91CE88648C70}" destId="{B4C0D87C-1A77-49C2-BEA3-2E25D1A40550}" srcOrd="3" destOrd="0" presId="urn:microsoft.com/office/officeart/2005/8/layout/hList6"/>
    <dgm:cxn modelId="{9DA49C42-9C48-4CF7-B665-E6F8FC60757D}" type="presParOf" srcId="{793A93C0-1D0A-44F1-970E-91CE88648C70}" destId="{2D731BE2-7031-4C2A-842A-D556F2D5229C}" srcOrd="4" destOrd="0" presId="urn:microsoft.com/office/officeart/2005/8/layout/hList6"/>
    <dgm:cxn modelId="{8136BD53-9CA6-48F3-90D3-B5B74CA7684B}" type="presParOf" srcId="{793A93C0-1D0A-44F1-970E-91CE88648C70}" destId="{5251F4DB-F674-4343-858A-4D1796864C77}" srcOrd="5" destOrd="0" presId="urn:microsoft.com/office/officeart/2005/8/layout/hList6"/>
    <dgm:cxn modelId="{543CE665-09B2-4303-8CF7-B60ED47954A0}" type="presParOf" srcId="{793A93C0-1D0A-44F1-970E-91CE88648C70}" destId="{13D8760A-AC00-41B6-BCAA-60AFE1414214}" srcOrd="6" destOrd="0" presId="urn:microsoft.com/office/officeart/2005/8/layout/hList6"/>
    <dgm:cxn modelId="{65E285F1-F4DE-4CBC-99AF-5E17558A6E07}" type="presParOf" srcId="{793A93C0-1D0A-44F1-970E-91CE88648C70}" destId="{85E3EEEE-E047-4078-A4C7-9F7BBBB5E946}" srcOrd="7" destOrd="0" presId="urn:microsoft.com/office/officeart/2005/8/layout/hList6"/>
    <dgm:cxn modelId="{219624C5-2559-481B-A0AA-6D44F2C2C420}" type="presParOf" srcId="{793A93C0-1D0A-44F1-970E-91CE88648C70}" destId="{6D4ED899-996E-46E7-90F9-00BFA2C43B6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B8A301-96E1-4A90-B3DA-CE4C28914073}" type="doc">
      <dgm:prSet loTypeId="urn:microsoft.com/office/officeart/2005/8/layout/cycle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DF453B9F-05F9-4DF3-8B7C-4302D061BB98}">
      <dgm:prSet phldrT="[文本]"/>
      <dgm:spPr/>
      <dgm:t>
        <a:bodyPr/>
        <a:lstStyle/>
        <a:p>
          <a:r>
            <a:rPr lang="zh-CN" altLang="en-US" dirty="0" smtClean="0"/>
            <a:t>计划</a:t>
          </a:r>
          <a:endParaRPr lang="zh-CN" altLang="en-US" dirty="0"/>
        </a:p>
      </dgm:t>
    </dgm:pt>
    <dgm:pt modelId="{7F892B7A-A5E3-4EDE-8747-549CA7981963}" type="parTrans" cxnId="{184C5FDC-E343-4F2E-808D-B13F5326137A}">
      <dgm:prSet/>
      <dgm:spPr/>
      <dgm:t>
        <a:bodyPr/>
        <a:lstStyle/>
        <a:p>
          <a:endParaRPr lang="zh-CN" altLang="en-US"/>
        </a:p>
      </dgm:t>
    </dgm:pt>
    <dgm:pt modelId="{D23D0FA7-E758-40EC-A4D0-88B8BEA04A1D}" type="sibTrans" cxnId="{184C5FDC-E343-4F2E-808D-B13F5326137A}">
      <dgm:prSet/>
      <dgm:spPr/>
      <dgm:t>
        <a:bodyPr/>
        <a:lstStyle/>
        <a:p>
          <a:endParaRPr lang="zh-CN" altLang="en-US"/>
        </a:p>
      </dgm:t>
    </dgm:pt>
    <dgm:pt modelId="{EFE85005-9DFE-4BAD-9527-7E3BBEC5C1FC}">
      <dgm:prSet phldrT="[文本]"/>
      <dgm:spPr/>
      <dgm:t>
        <a:bodyPr/>
        <a:lstStyle/>
        <a:p>
          <a:r>
            <a:rPr lang="zh-CN" altLang="en-US" dirty="0" smtClean="0"/>
            <a:t>实施</a:t>
          </a:r>
          <a:endParaRPr lang="zh-CN" altLang="en-US" dirty="0"/>
        </a:p>
      </dgm:t>
    </dgm:pt>
    <dgm:pt modelId="{A1B3CABB-17DD-43E7-A9F2-074158395D09}" type="parTrans" cxnId="{9A6FC0A4-D205-4017-B639-6F2014CD7841}">
      <dgm:prSet/>
      <dgm:spPr/>
      <dgm:t>
        <a:bodyPr/>
        <a:lstStyle/>
        <a:p>
          <a:endParaRPr lang="zh-CN" altLang="en-US"/>
        </a:p>
      </dgm:t>
    </dgm:pt>
    <dgm:pt modelId="{63201FB2-3855-41D3-B97B-59D027BA7711}" type="sibTrans" cxnId="{9A6FC0A4-D205-4017-B639-6F2014CD7841}">
      <dgm:prSet/>
      <dgm:spPr/>
      <dgm:t>
        <a:bodyPr/>
        <a:lstStyle/>
        <a:p>
          <a:endParaRPr lang="zh-CN" altLang="en-US"/>
        </a:p>
      </dgm:t>
    </dgm:pt>
    <dgm:pt modelId="{8F4A9A97-A45A-4C27-8371-F55C16B97D49}">
      <dgm:prSet phldrT="[文本]"/>
      <dgm:spPr/>
      <dgm:t>
        <a:bodyPr/>
        <a:lstStyle/>
        <a:p>
          <a:r>
            <a:rPr lang="zh-CN" altLang="en-US" dirty="0" smtClean="0"/>
            <a:t>评价</a:t>
          </a:r>
          <a:endParaRPr lang="zh-CN" altLang="en-US" dirty="0"/>
        </a:p>
      </dgm:t>
    </dgm:pt>
    <dgm:pt modelId="{D1F5593A-C526-456E-AAEB-67011F62F9B6}" type="parTrans" cxnId="{D74B2978-82D0-47CF-A644-5C57B6389862}">
      <dgm:prSet/>
      <dgm:spPr/>
      <dgm:t>
        <a:bodyPr/>
        <a:lstStyle/>
        <a:p>
          <a:endParaRPr lang="zh-CN" altLang="en-US"/>
        </a:p>
      </dgm:t>
    </dgm:pt>
    <dgm:pt modelId="{A50349BE-1805-467B-A8C2-52116CA8A34E}" type="sibTrans" cxnId="{D74B2978-82D0-47CF-A644-5C57B6389862}">
      <dgm:prSet/>
      <dgm:spPr/>
      <dgm:t>
        <a:bodyPr/>
        <a:lstStyle/>
        <a:p>
          <a:endParaRPr lang="zh-CN" altLang="en-US"/>
        </a:p>
      </dgm:t>
    </dgm:pt>
    <dgm:pt modelId="{E6F416D3-054D-4392-A4C6-EBEF693B433B}">
      <dgm:prSet phldrT="[文本]"/>
      <dgm:spPr/>
      <dgm:t>
        <a:bodyPr/>
        <a:lstStyle/>
        <a:p>
          <a:r>
            <a:rPr lang="zh-CN" altLang="en-US" dirty="0" smtClean="0"/>
            <a:t>分析</a:t>
          </a:r>
          <a:endParaRPr lang="zh-CN" altLang="en-US" dirty="0"/>
        </a:p>
      </dgm:t>
    </dgm:pt>
    <dgm:pt modelId="{9990F8B3-7839-48B5-99F2-9669FE38D60E}" type="parTrans" cxnId="{38C7A76E-8067-4B32-B0F3-721BF22B6515}">
      <dgm:prSet/>
      <dgm:spPr/>
      <dgm:t>
        <a:bodyPr/>
        <a:lstStyle/>
        <a:p>
          <a:endParaRPr lang="zh-CN" altLang="en-US"/>
        </a:p>
      </dgm:t>
    </dgm:pt>
    <dgm:pt modelId="{825D1D92-DA33-4608-B407-3E1284EE1F38}" type="sibTrans" cxnId="{38C7A76E-8067-4B32-B0F3-721BF22B6515}">
      <dgm:prSet/>
      <dgm:spPr/>
      <dgm:t>
        <a:bodyPr/>
        <a:lstStyle/>
        <a:p>
          <a:endParaRPr lang="zh-CN" altLang="en-US"/>
        </a:p>
      </dgm:t>
    </dgm:pt>
    <dgm:pt modelId="{3D79FF3B-E046-424B-A2A1-6F9523AD7626}" type="pres">
      <dgm:prSet presAssocID="{5CB8A301-96E1-4A90-B3DA-CE4C28914073}" presName="cycle" presStyleCnt="0">
        <dgm:presLayoutVars>
          <dgm:dir/>
          <dgm:resizeHandles val="exact"/>
        </dgm:presLayoutVars>
      </dgm:prSet>
      <dgm:spPr/>
    </dgm:pt>
    <dgm:pt modelId="{7ACC1D6B-C0C4-4ECD-A348-03C283ABAF3F}" type="pres">
      <dgm:prSet presAssocID="{DF453B9F-05F9-4DF3-8B7C-4302D061BB98}" presName="dummy" presStyleCnt="0"/>
      <dgm:spPr/>
    </dgm:pt>
    <dgm:pt modelId="{41075E81-FCFB-4499-9098-29B7C34A0ED7}" type="pres">
      <dgm:prSet presAssocID="{DF453B9F-05F9-4DF3-8B7C-4302D061BB98}" presName="node" presStyleLbl="revTx" presStyleIdx="0" presStyleCnt="4">
        <dgm:presLayoutVars>
          <dgm:bulletEnabled val="1"/>
        </dgm:presLayoutVars>
      </dgm:prSet>
      <dgm:spPr/>
    </dgm:pt>
    <dgm:pt modelId="{B29379F1-3C36-42F5-BBCE-8CAF4CEC7511}" type="pres">
      <dgm:prSet presAssocID="{D23D0FA7-E758-40EC-A4D0-88B8BEA04A1D}" presName="sibTrans" presStyleLbl="node1" presStyleIdx="0" presStyleCnt="4"/>
      <dgm:spPr/>
    </dgm:pt>
    <dgm:pt modelId="{65CE1D2F-7D71-4B2C-9083-D2E3A798D7F9}" type="pres">
      <dgm:prSet presAssocID="{EFE85005-9DFE-4BAD-9527-7E3BBEC5C1FC}" presName="dummy" presStyleCnt="0"/>
      <dgm:spPr/>
    </dgm:pt>
    <dgm:pt modelId="{508D14EF-CBAA-46B1-BD98-5484AABA269E}" type="pres">
      <dgm:prSet presAssocID="{EFE85005-9DFE-4BAD-9527-7E3BBEC5C1FC}" presName="node" presStyleLbl="revTx" presStyleIdx="1" presStyleCnt="4">
        <dgm:presLayoutVars>
          <dgm:bulletEnabled val="1"/>
        </dgm:presLayoutVars>
      </dgm:prSet>
      <dgm:spPr/>
    </dgm:pt>
    <dgm:pt modelId="{ADF36218-1377-401E-97CA-022B085A3A78}" type="pres">
      <dgm:prSet presAssocID="{63201FB2-3855-41D3-B97B-59D027BA7711}" presName="sibTrans" presStyleLbl="node1" presStyleIdx="1" presStyleCnt="4"/>
      <dgm:spPr/>
    </dgm:pt>
    <dgm:pt modelId="{59B6344D-D652-45C8-92DA-76F6AC423DF7}" type="pres">
      <dgm:prSet presAssocID="{8F4A9A97-A45A-4C27-8371-F55C16B97D49}" presName="dummy" presStyleCnt="0"/>
      <dgm:spPr/>
    </dgm:pt>
    <dgm:pt modelId="{3661DED5-3BA8-46A8-9CBA-52DF0E3BEE8A}" type="pres">
      <dgm:prSet presAssocID="{8F4A9A97-A45A-4C27-8371-F55C16B97D49}" presName="node" presStyleLbl="revTx" presStyleIdx="2" presStyleCnt="4">
        <dgm:presLayoutVars>
          <dgm:bulletEnabled val="1"/>
        </dgm:presLayoutVars>
      </dgm:prSet>
      <dgm:spPr/>
    </dgm:pt>
    <dgm:pt modelId="{778008B4-6B35-4E88-94FA-71706F98D58E}" type="pres">
      <dgm:prSet presAssocID="{A50349BE-1805-467B-A8C2-52116CA8A34E}" presName="sibTrans" presStyleLbl="node1" presStyleIdx="2" presStyleCnt="4"/>
      <dgm:spPr/>
    </dgm:pt>
    <dgm:pt modelId="{032395F3-C71F-4796-8442-077512717292}" type="pres">
      <dgm:prSet presAssocID="{E6F416D3-054D-4392-A4C6-EBEF693B433B}" presName="dummy" presStyleCnt="0"/>
      <dgm:spPr/>
    </dgm:pt>
    <dgm:pt modelId="{81F982C8-8CC3-420F-9836-F0D60209F142}" type="pres">
      <dgm:prSet presAssocID="{E6F416D3-054D-4392-A4C6-EBEF693B433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3FB59A-C32A-4580-B08E-871689E6726C}" type="pres">
      <dgm:prSet presAssocID="{825D1D92-DA33-4608-B407-3E1284EE1F38}" presName="sibTrans" presStyleLbl="node1" presStyleIdx="3" presStyleCnt="4"/>
      <dgm:spPr/>
    </dgm:pt>
  </dgm:ptLst>
  <dgm:cxnLst>
    <dgm:cxn modelId="{3138A84B-21AC-4406-A2DC-6F0095F85E46}" type="presOf" srcId="{A50349BE-1805-467B-A8C2-52116CA8A34E}" destId="{778008B4-6B35-4E88-94FA-71706F98D58E}" srcOrd="0" destOrd="0" presId="urn:microsoft.com/office/officeart/2005/8/layout/cycle1"/>
    <dgm:cxn modelId="{DACAE6C2-2FF7-4B5B-AE4E-CC2AE91A9F69}" type="presOf" srcId="{D23D0FA7-E758-40EC-A4D0-88B8BEA04A1D}" destId="{B29379F1-3C36-42F5-BBCE-8CAF4CEC7511}" srcOrd="0" destOrd="0" presId="urn:microsoft.com/office/officeart/2005/8/layout/cycle1"/>
    <dgm:cxn modelId="{1C71D8D2-8F2B-43AD-A9BA-0A77CBFE5CDC}" type="presOf" srcId="{E6F416D3-054D-4392-A4C6-EBEF693B433B}" destId="{81F982C8-8CC3-420F-9836-F0D60209F142}" srcOrd="0" destOrd="0" presId="urn:microsoft.com/office/officeart/2005/8/layout/cycle1"/>
    <dgm:cxn modelId="{184C5FDC-E343-4F2E-808D-B13F5326137A}" srcId="{5CB8A301-96E1-4A90-B3DA-CE4C28914073}" destId="{DF453B9F-05F9-4DF3-8B7C-4302D061BB98}" srcOrd="0" destOrd="0" parTransId="{7F892B7A-A5E3-4EDE-8747-549CA7981963}" sibTransId="{D23D0FA7-E758-40EC-A4D0-88B8BEA04A1D}"/>
    <dgm:cxn modelId="{DD1C8E42-C947-416F-87CE-D0687D4C9346}" type="presOf" srcId="{63201FB2-3855-41D3-B97B-59D027BA7711}" destId="{ADF36218-1377-401E-97CA-022B085A3A78}" srcOrd="0" destOrd="0" presId="urn:microsoft.com/office/officeart/2005/8/layout/cycle1"/>
    <dgm:cxn modelId="{6B57899F-C3F7-4FB2-BB79-5DD50A509D37}" type="presOf" srcId="{8F4A9A97-A45A-4C27-8371-F55C16B97D49}" destId="{3661DED5-3BA8-46A8-9CBA-52DF0E3BEE8A}" srcOrd="0" destOrd="0" presId="urn:microsoft.com/office/officeart/2005/8/layout/cycle1"/>
    <dgm:cxn modelId="{9A6FC0A4-D205-4017-B639-6F2014CD7841}" srcId="{5CB8A301-96E1-4A90-B3DA-CE4C28914073}" destId="{EFE85005-9DFE-4BAD-9527-7E3BBEC5C1FC}" srcOrd="1" destOrd="0" parTransId="{A1B3CABB-17DD-43E7-A9F2-074158395D09}" sibTransId="{63201FB2-3855-41D3-B97B-59D027BA7711}"/>
    <dgm:cxn modelId="{C0765CF1-65A8-4A09-B58A-6B6D6EEB4D45}" type="presOf" srcId="{825D1D92-DA33-4608-B407-3E1284EE1F38}" destId="{9E3FB59A-C32A-4580-B08E-871689E6726C}" srcOrd="0" destOrd="0" presId="urn:microsoft.com/office/officeart/2005/8/layout/cycle1"/>
    <dgm:cxn modelId="{F34182A8-4C76-4047-ADE5-5E0DD538D236}" type="presOf" srcId="{EFE85005-9DFE-4BAD-9527-7E3BBEC5C1FC}" destId="{508D14EF-CBAA-46B1-BD98-5484AABA269E}" srcOrd="0" destOrd="0" presId="urn:microsoft.com/office/officeart/2005/8/layout/cycle1"/>
    <dgm:cxn modelId="{D74B2978-82D0-47CF-A644-5C57B6389862}" srcId="{5CB8A301-96E1-4A90-B3DA-CE4C28914073}" destId="{8F4A9A97-A45A-4C27-8371-F55C16B97D49}" srcOrd="2" destOrd="0" parTransId="{D1F5593A-C526-456E-AAEB-67011F62F9B6}" sibTransId="{A50349BE-1805-467B-A8C2-52116CA8A34E}"/>
    <dgm:cxn modelId="{38C7A76E-8067-4B32-B0F3-721BF22B6515}" srcId="{5CB8A301-96E1-4A90-B3DA-CE4C28914073}" destId="{E6F416D3-054D-4392-A4C6-EBEF693B433B}" srcOrd="3" destOrd="0" parTransId="{9990F8B3-7839-48B5-99F2-9669FE38D60E}" sibTransId="{825D1D92-DA33-4608-B407-3E1284EE1F38}"/>
    <dgm:cxn modelId="{3DAD92D6-4B58-463A-B5DF-E0C213DB825F}" type="presOf" srcId="{DF453B9F-05F9-4DF3-8B7C-4302D061BB98}" destId="{41075E81-FCFB-4499-9098-29B7C34A0ED7}" srcOrd="0" destOrd="0" presId="urn:microsoft.com/office/officeart/2005/8/layout/cycle1"/>
    <dgm:cxn modelId="{378DB89C-CF18-40FF-A7A0-5AF4BC625995}" type="presOf" srcId="{5CB8A301-96E1-4A90-B3DA-CE4C28914073}" destId="{3D79FF3B-E046-424B-A2A1-6F9523AD7626}" srcOrd="0" destOrd="0" presId="urn:microsoft.com/office/officeart/2005/8/layout/cycle1"/>
    <dgm:cxn modelId="{274D8221-975A-4218-B980-15A2EBB329C2}" type="presParOf" srcId="{3D79FF3B-E046-424B-A2A1-6F9523AD7626}" destId="{7ACC1D6B-C0C4-4ECD-A348-03C283ABAF3F}" srcOrd="0" destOrd="0" presId="urn:microsoft.com/office/officeart/2005/8/layout/cycle1"/>
    <dgm:cxn modelId="{19D2E7E4-3E36-4493-9BD6-774B19B25271}" type="presParOf" srcId="{3D79FF3B-E046-424B-A2A1-6F9523AD7626}" destId="{41075E81-FCFB-4499-9098-29B7C34A0ED7}" srcOrd="1" destOrd="0" presId="urn:microsoft.com/office/officeart/2005/8/layout/cycle1"/>
    <dgm:cxn modelId="{592B9661-B833-4844-8C95-350EE646C34D}" type="presParOf" srcId="{3D79FF3B-E046-424B-A2A1-6F9523AD7626}" destId="{B29379F1-3C36-42F5-BBCE-8CAF4CEC7511}" srcOrd="2" destOrd="0" presId="urn:microsoft.com/office/officeart/2005/8/layout/cycle1"/>
    <dgm:cxn modelId="{822816E8-D3F2-4493-92E3-C44934690D54}" type="presParOf" srcId="{3D79FF3B-E046-424B-A2A1-6F9523AD7626}" destId="{65CE1D2F-7D71-4B2C-9083-D2E3A798D7F9}" srcOrd="3" destOrd="0" presId="urn:microsoft.com/office/officeart/2005/8/layout/cycle1"/>
    <dgm:cxn modelId="{1283B4EC-06F0-48A8-9496-F0058CEAF1A2}" type="presParOf" srcId="{3D79FF3B-E046-424B-A2A1-6F9523AD7626}" destId="{508D14EF-CBAA-46B1-BD98-5484AABA269E}" srcOrd="4" destOrd="0" presId="urn:microsoft.com/office/officeart/2005/8/layout/cycle1"/>
    <dgm:cxn modelId="{B4A6ED39-EF16-46C2-90AE-D9712BCFBF46}" type="presParOf" srcId="{3D79FF3B-E046-424B-A2A1-6F9523AD7626}" destId="{ADF36218-1377-401E-97CA-022B085A3A78}" srcOrd="5" destOrd="0" presId="urn:microsoft.com/office/officeart/2005/8/layout/cycle1"/>
    <dgm:cxn modelId="{0B5B64E0-AC84-475F-A44B-7DBD4ED31108}" type="presParOf" srcId="{3D79FF3B-E046-424B-A2A1-6F9523AD7626}" destId="{59B6344D-D652-45C8-92DA-76F6AC423DF7}" srcOrd="6" destOrd="0" presId="urn:microsoft.com/office/officeart/2005/8/layout/cycle1"/>
    <dgm:cxn modelId="{9110B95C-B3AF-4E55-9E04-3E295C459668}" type="presParOf" srcId="{3D79FF3B-E046-424B-A2A1-6F9523AD7626}" destId="{3661DED5-3BA8-46A8-9CBA-52DF0E3BEE8A}" srcOrd="7" destOrd="0" presId="urn:microsoft.com/office/officeart/2005/8/layout/cycle1"/>
    <dgm:cxn modelId="{3A7AA3E5-0C26-4072-8BD8-02AE5706EBA7}" type="presParOf" srcId="{3D79FF3B-E046-424B-A2A1-6F9523AD7626}" destId="{778008B4-6B35-4E88-94FA-71706F98D58E}" srcOrd="8" destOrd="0" presId="urn:microsoft.com/office/officeart/2005/8/layout/cycle1"/>
    <dgm:cxn modelId="{026972B7-8B2C-4E89-A76A-F095B2F65DD0}" type="presParOf" srcId="{3D79FF3B-E046-424B-A2A1-6F9523AD7626}" destId="{032395F3-C71F-4796-8442-077512717292}" srcOrd="9" destOrd="0" presId="urn:microsoft.com/office/officeart/2005/8/layout/cycle1"/>
    <dgm:cxn modelId="{993B8299-D2BC-49A8-8232-9CED44931826}" type="presParOf" srcId="{3D79FF3B-E046-424B-A2A1-6F9523AD7626}" destId="{81F982C8-8CC3-420F-9836-F0D60209F142}" srcOrd="10" destOrd="0" presId="urn:microsoft.com/office/officeart/2005/8/layout/cycle1"/>
    <dgm:cxn modelId="{AABD8990-5FA0-4DB6-838A-72E5BB85E2EC}" type="presParOf" srcId="{3D79FF3B-E046-424B-A2A1-6F9523AD7626}" destId="{9E3FB59A-C32A-4580-B08E-871689E6726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1DED5-FDB4-4D56-B0E9-DD1729128C7F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F9EADB7-BC5C-49D4-A998-6ACF6139E0DA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某学校的</a:t>
          </a:r>
          <a: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SWOT</a:t>
          </a:r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94EEC7-B30C-499A-8E81-F27BBCCCEEE5}" type="parTrans" cxnId="{809C9A45-2172-4BE9-B6D3-225E087258EE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15D348-DA11-4FB5-BAFC-FAB3ED773DA1}" type="sibTrans" cxnId="{809C9A45-2172-4BE9-B6D3-225E087258EE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B603A8E-B3DC-478E-9E3D-C999FE1F8700}">
      <dgm:prSet phldrT="[文本]" custT="1"/>
      <dgm:spPr/>
      <dgm:t>
        <a:bodyPr/>
        <a:lstStyle/>
        <a:p>
          <a: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Strength</a:t>
          </a:r>
          <a:b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（优势）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68DC4F-E5DD-4A10-A9F2-10550F982524}" type="parTrans" cxnId="{568C98AA-4242-46AF-BD0B-DFA9639696B2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A5E441-7CC3-49A2-A81E-A4472AEA1F41}" type="sibTrans" cxnId="{568C98AA-4242-46AF-BD0B-DFA9639696B2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5C29DD-646A-4FD8-8A7E-A36D77C7C5D9}">
      <dgm:prSet phldrT="[文本]" custT="1"/>
      <dgm:spPr/>
      <dgm:t>
        <a:bodyPr/>
        <a:lstStyle/>
        <a:p>
          <a: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Weakness</a:t>
          </a:r>
          <a:b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（劣势）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422FF5-6912-4631-A9B3-C6DD6D133E24}" type="parTrans" cxnId="{44F2443D-6DA5-4C1C-8431-C1B9E99A446B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E4E4D2-2C01-46D8-84EE-45DBA5D0642D}" type="sibTrans" cxnId="{44F2443D-6DA5-4C1C-8431-C1B9E99A446B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813795-2BC1-43E9-AA75-35821AB9BBE8}">
      <dgm:prSet phldrT="[文本]" custT="1"/>
      <dgm:spPr/>
      <dgm:t>
        <a:bodyPr/>
        <a:lstStyle/>
        <a:p>
          <a: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Opportunity</a:t>
          </a:r>
          <a:b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（机遇）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2E2BCD-3E62-4D37-835F-508C3148193E}" type="parTrans" cxnId="{8BF718F7-98CF-4764-AE46-80D04FE11884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7D9E80-C0C1-4636-B6D8-DCE883EE9EC5}" type="sibTrans" cxnId="{8BF718F7-98CF-4764-AE46-80D04FE11884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F9ACE1-FE7A-459F-A060-915953282F92}">
      <dgm:prSet phldrT="[文本]" custT="1"/>
      <dgm:spPr/>
      <dgm:t>
        <a:bodyPr/>
        <a:lstStyle/>
        <a:p>
          <a: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Threat</a:t>
          </a:r>
          <a:br>
            <a: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（挑战）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D6FA61-073F-4E02-9453-29954277F705}" type="parTrans" cxnId="{2F575B7A-A1D9-4330-8DA3-CFFE81128ED4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B31BA3-279E-40D7-BD96-51A1A8EB7C9B}" type="sibTrans" cxnId="{2F575B7A-A1D9-4330-8DA3-CFFE81128ED4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F608ED3-5356-499F-B9C4-AB6DE335606F}" type="pres">
      <dgm:prSet presAssocID="{5B71DED5-FDB4-4D56-B0E9-DD1729128C7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6DA6CB-F069-4DF0-B3E2-4E0AD8E9D6AE}" type="pres">
      <dgm:prSet presAssocID="{5B71DED5-FDB4-4D56-B0E9-DD1729128C7F}" presName="matrix" presStyleCnt="0"/>
      <dgm:spPr/>
    </dgm:pt>
    <dgm:pt modelId="{21871B0C-F54A-466A-BD59-B241F4D87FD9}" type="pres">
      <dgm:prSet presAssocID="{5B71DED5-FDB4-4D56-B0E9-DD1729128C7F}" presName="tile1" presStyleLbl="node1" presStyleIdx="0" presStyleCnt="4"/>
      <dgm:spPr/>
    </dgm:pt>
    <dgm:pt modelId="{29468F33-9757-4ACC-8720-705439B4C84F}" type="pres">
      <dgm:prSet presAssocID="{5B71DED5-FDB4-4D56-B0E9-DD1729128C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09B0E5-52C3-449A-B852-DBA910931760}" type="pres">
      <dgm:prSet presAssocID="{5B71DED5-FDB4-4D56-B0E9-DD1729128C7F}" presName="tile2" presStyleLbl="node1" presStyleIdx="1" presStyleCnt="4"/>
      <dgm:spPr/>
    </dgm:pt>
    <dgm:pt modelId="{44122919-8BE3-403E-925B-2BA69BFFCCCE}" type="pres">
      <dgm:prSet presAssocID="{5B71DED5-FDB4-4D56-B0E9-DD1729128C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A49C34-FD7C-4B04-A1E2-9281CB0E5D84}" type="pres">
      <dgm:prSet presAssocID="{5B71DED5-FDB4-4D56-B0E9-DD1729128C7F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38F6619A-CFC2-45F4-BFB7-333B9B6C50E8}" type="pres">
      <dgm:prSet presAssocID="{5B71DED5-FDB4-4D56-B0E9-DD1729128C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5C6680-052B-44D6-AD3E-D4006E13D4AD}" type="pres">
      <dgm:prSet presAssocID="{5B71DED5-FDB4-4D56-B0E9-DD1729128C7F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D2B39937-2768-4721-8CF0-A790DF68BF34}" type="pres">
      <dgm:prSet presAssocID="{5B71DED5-FDB4-4D56-B0E9-DD1729128C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3ECC01-619A-4834-8500-D69A13F86E13}" type="pres">
      <dgm:prSet presAssocID="{5B71DED5-FDB4-4D56-B0E9-DD1729128C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5B98D59-EFD1-4B6C-832B-FE0372592A8B}" type="presOf" srcId="{205C29DD-646A-4FD8-8A7E-A36D77C7C5D9}" destId="{B109B0E5-52C3-449A-B852-DBA910931760}" srcOrd="0" destOrd="0" presId="urn:microsoft.com/office/officeart/2005/8/layout/matrix1"/>
    <dgm:cxn modelId="{E5B5F055-9A10-4337-A00A-169F31C867F2}" type="presOf" srcId="{5B71DED5-FDB4-4D56-B0E9-DD1729128C7F}" destId="{AF608ED3-5356-499F-B9C4-AB6DE335606F}" srcOrd="0" destOrd="0" presId="urn:microsoft.com/office/officeart/2005/8/layout/matrix1"/>
    <dgm:cxn modelId="{8C69948C-5885-425A-9791-584B680DEE66}" type="presOf" srcId="{205C29DD-646A-4FD8-8A7E-A36D77C7C5D9}" destId="{44122919-8BE3-403E-925B-2BA69BFFCCCE}" srcOrd="1" destOrd="0" presId="urn:microsoft.com/office/officeart/2005/8/layout/matrix1"/>
    <dgm:cxn modelId="{44F2443D-6DA5-4C1C-8431-C1B9E99A446B}" srcId="{9F9EADB7-BC5C-49D4-A998-6ACF6139E0DA}" destId="{205C29DD-646A-4FD8-8A7E-A36D77C7C5D9}" srcOrd="1" destOrd="0" parTransId="{84422FF5-6912-4631-A9B3-C6DD6D133E24}" sibTransId="{57E4E4D2-2C01-46D8-84EE-45DBA5D0642D}"/>
    <dgm:cxn modelId="{809C9A45-2172-4BE9-B6D3-225E087258EE}" srcId="{5B71DED5-FDB4-4D56-B0E9-DD1729128C7F}" destId="{9F9EADB7-BC5C-49D4-A998-6ACF6139E0DA}" srcOrd="0" destOrd="0" parTransId="{E794EEC7-B30C-499A-8E81-F27BBCCCEEE5}" sibTransId="{FA15D348-DA11-4FB5-BAFC-FAB3ED773DA1}"/>
    <dgm:cxn modelId="{0E845846-A5D9-4A94-B8ED-374FA5E98B94}" type="presOf" srcId="{A2F9ACE1-FE7A-459F-A060-915953282F92}" destId="{D2B39937-2768-4721-8CF0-A790DF68BF34}" srcOrd="1" destOrd="0" presId="urn:microsoft.com/office/officeart/2005/8/layout/matrix1"/>
    <dgm:cxn modelId="{A8F806F7-DD00-46EA-B07A-290ACAD2FEC8}" type="presOf" srcId="{0B603A8E-B3DC-478E-9E3D-C999FE1F8700}" destId="{29468F33-9757-4ACC-8720-705439B4C84F}" srcOrd="1" destOrd="0" presId="urn:microsoft.com/office/officeart/2005/8/layout/matrix1"/>
    <dgm:cxn modelId="{81CF9885-1990-48AA-845D-334563C48F7B}" type="presOf" srcId="{F0813795-2BC1-43E9-AA75-35821AB9BBE8}" destId="{38F6619A-CFC2-45F4-BFB7-333B9B6C50E8}" srcOrd="1" destOrd="0" presId="urn:microsoft.com/office/officeart/2005/8/layout/matrix1"/>
    <dgm:cxn modelId="{2D386306-CA1F-49CF-942D-05D5B644188C}" type="presOf" srcId="{F0813795-2BC1-43E9-AA75-35821AB9BBE8}" destId="{6AA49C34-FD7C-4B04-A1E2-9281CB0E5D84}" srcOrd="0" destOrd="0" presId="urn:microsoft.com/office/officeart/2005/8/layout/matrix1"/>
    <dgm:cxn modelId="{7AC34F73-9A8F-46FE-959C-04DE3E012DE3}" type="presOf" srcId="{9F9EADB7-BC5C-49D4-A998-6ACF6139E0DA}" destId="{AF3ECC01-619A-4834-8500-D69A13F86E13}" srcOrd="0" destOrd="0" presId="urn:microsoft.com/office/officeart/2005/8/layout/matrix1"/>
    <dgm:cxn modelId="{2D3A0017-D778-4AFB-ADFE-9D29E0791C74}" type="presOf" srcId="{0B603A8E-B3DC-478E-9E3D-C999FE1F8700}" destId="{21871B0C-F54A-466A-BD59-B241F4D87FD9}" srcOrd="0" destOrd="0" presId="urn:microsoft.com/office/officeart/2005/8/layout/matrix1"/>
    <dgm:cxn modelId="{8BF718F7-98CF-4764-AE46-80D04FE11884}" srcId="{9F9EADB7-BC5C-49D4-A998-6ACF6139E0DA}" destId="{F0813795-2BC1-43E9-AA75-35821AB9BBE8}" srcOrd="2" destOrd="0" parTransId="{F12E2BCD-3E62-4D37-835F-508C3148193E}" sibTransId="{0F7D9E80-C0C1-4636-B6D8-DCE883EE9EC5}"/>
    <dgm:cxn modelId="{568C98AA-4242-46AF-BD0B-DFA9639696B2}" srcId="{9F9EADB7-BC5C-49D4-A998-6ACF6139E0DA}" destId="{0B603A8E-B3DC-478E-9E3D-C999FE1F8700}" srcOrd="0" destOrd="0" parTransId="{0668DC4F-E5DD-4A10-A9F2-10550F982524}" sibTransId="{D9A5E441-7CC3-49A2-A81E-A4472AEA1F41}"/>
    <dgm:cxn modelId="{B14AEBD2-F746-426C-8C09-B6AB93AD0D10}" type="presOf" srcId="{A2F9ACE1-FE7A-459F-A060-915953282F92}" destId="{785C6680-052B-44D6-AD3E-D4006E13D4AD}" srcOrd="0" destOrd="0" presId="urn:microsoft.com/office/officeart/2005/8/layout/matrix1"/>
    <dgm:cxn modelId="{2F575B7A-A1D9-4330-8DA3-CFFE81128ED4}" srcId="{9F9EADB7-BC5C-49D4-A998-6ACF6139E0DA}" destId="{A2F9ACE1-FE7A-459F-A060-915953282F92}" srcOrd="3" destOrd="0" parTransId="{6CD6FA61-073F-4E02-9453-29954277F705}" sibTransId="{F5B31BA3-279E-40D7-BD96-51A1A8EB7C9B}"/>
    <dgm:cxn modelId="{576FBE8B-62EF-4585-AD3B-EF1DFE623C8C}" type="presParOf" srcId="{AF608ED3-5356-499F-B9C4-AB6DE335606F}" destId="{8D6DA6CB-F069-4DF0-B3E2-4E0AD8E9D6AE}" srcOrd="0" destOrd="0" presId="urn:microsoft.com/office/officeart/2005/8/layout/matrix1"/>
    <dgm:cxn modelId="{14C2D9A0-F21A-44E8-97F3-41366F3AC7CD}" type="presParOf" srcId="{8D6DA6CB-F069-4DF0-B3E2-4E0AD8E9D6AE}" destId="{21871B0C-F54A-466A-BD59-B241F4D87FD9}" srcOrd="0" destOrd="0" presId="urn:microsoft.com/office/officeart/2005/8/layout/matrix1"/>
    <dgm:cxn modelId="{CA6B2B04-8173-4976-AFE6-1239576D3526}" type="presParOf" srcId="{8D6DA6CB-F069-4DF0-B3E2-4E0AD8E9D6AE}" destId="{29468F33-9757-4ACC-8720-705439B4C84F}" srcOrd="1" destOrd="0" presId="urn:microsoft.com/office/officeart/2005/8/layout/matrix1"/>
    <dgm:cxn modelId="{24715F9F-D7A5-4D43-8760-79497FD24E08}" type="presParOf" srcId="{8D6DA6CB-F069-4DF0-B3E2-4E0AD8E9D6AE}" destId="{B109B0E5-52C3-449A-B852-DBA910931760}" srcOrd="2" destOrd="0" presId="urn:microsoft.com/office/officeart/2005/8/layout/matrix1"/>
    <dgm:cxn modelId="{55A58613-8F1B-42CC-BC98-399DC652387F}" type="presParOf" srcId="{8D6DA6CB-F069-4DF0-B3E2-4E0AD8E9D6AE}" destId="{44122919-8BE3-403E-925B-2BA69BFFCCCE}" srcOrd="3" destOrd="0" presId="urn:microsoft.com/office/officeart/2005/8/layout/matrix1"/>
    <dgm:cxn modelId="{A79EF12F-A800-481A-9217-910FC305826F}" type="presParOf" srcId="{8D6DA6CB-F069-4DF0-B3E2-4E0AD8E9D6AE}" destId="{6AA49C34-FD7C-4B04-A1E2-9281CB0E5D84}" srcOrd="4" destOrd="0" presId="urn:microsoft.com/office/officeart/2005/8/layout/matrix1"/>
    <dgm:cxn modelId="{E668CD4C-EEC1-4A3B-87C0-BF2C11C094E0}" type="presParOf" srcId="{8D6DA6CB-F069-4DF0-B3E2-4E0AD8E9D6AE}" destId="{38F6619A-CFC2-45F4-BFB7-333B9B6C50E8}" srcOrd="5" destOrd="0" presId="urn:microsoft.com/office/officeart/2005/8/layout/matrix1"/>
    <dgm:cxn modelId="{ADCA63D5-73D9-46A9-B580-6997131EAB67}" type="presParOf" srcId="{8D6DA6CB-F069-4DF0-B3E2-4E0AD8E9D6AE}" destId="{785C6680-052B-44D6-AD3E-D4006E13D4AD}" srcOrd="6" destOrd="0" presId="urn:microsoft.com/office/officeart/2005/8/layout/matrix1"/>
    <dgm:cxn modelId="{B85E8C89-C248-43D5-A99B-24DF6ABBDFDC}" type="presParOf" srcId="{8D6DA6CB-F069-4DF0-B3E2-4E0AD8E9D6AE}" destId="{D2B39937-2768-4721-8CF0-A790DF68BF34}" srcOrd="7" destOrd="0" presId="urn:microsoft.com/office/officeart/2005/8/layout/matrix1"/>
    <dgm:cxn modelId="{BF3A44A9-1BAB-4031-97F0-7A04926D3C32}" type="presParOf" srcId="{AF608ED3-5356-499F-B9C4-AB6DE335606F}" destId="{AF3ECC01-619A-4834-8500-D69A13F86E1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C171F3-5518-481A-8DCB-FACADE3F1A7C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CD629DC-F88F-431D-92D1-37C4DAB77C1E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制定行动计划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16E205-75D0-4A7F-9E97-5FE4CF6C2967}" type="parTrans" cxnId="{8CB17461-01E9-48F9-9968-85230BC21B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F9E1AF-62F1-4F99-943D-8C482FE32890}" type="sibTrans" cxnId="{8CB17461-01E9-48F9-9968-85230BC21B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EE09CD-518D-47E0-8F8F-86C81A350217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做好行动准备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0CC131-F0CB-4178-963B-DDE065F6217A}" type="parTrans" cxnId="{160FAB8B-E640-4F02-846E-842868B04769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E33D64-4449-4828-B150-3DC233C32230}" type="sibTrans" cxnId="{160FAB8B-E640-4F02-846E-842868B04769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BF5582-1E05-478F-9CDC-407ADD3AE4CD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执行具体行动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964A85-28C2-4020-8CE0-15A7321D704C}" type="parTrans" cxnId="{CADE698B-C69D-44DD-B366-10B558D23295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D1FBCF-12C2-4AB8-BD79-52C3A01266AF}" type="sibTrans" cxnId="{CADE698B-C69D-44DD-B366-10B558D23295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A29985-6E2A-4E66-ABA3-7CAD1B90FE26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完成目标任务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770669-C92D-4A53-AB24-D0E71F16F04F}" type="parTrans" cxnId="{4B20BC7F-47E5-40D7-B7E9-11F8055DF9A4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3AEDB0-4777-4998-A925-0193611C9724}" type="sibTrans" cxnId="{4B20BC7F-47E5-40D7-B7E9-11F8055DF9A4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E302E0-45B8-4F6C-BF6B-33E2CE2E76A4}" type="pres">
      <dgm:prSet presAssocID="{44C171F3-5518-481A-8DCB-FACADE3F1A7C}" presName="Name0" presStyleCnt="0">
        <dgm:presLayoutVars>
          <dgm:dir/>
          <dgm:animLvl val="lvl"/>
          <dgm:resizeHandles val="exact"/>
        </dgm:presLayoutVars>
      </dgm:prSet>
      <dgm:spPr/>
    </dgm:pt>
    <dgm:pt modelId="{9F1A484F-3EE4-403E-BED2-360383A25147}" type="pres">
      <dgm:prSet presAssocID="{BCD629DC-F88F-431D-92D1-37C4DAB77C1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237BD7-7D65-4348-BAC8-ADF43E73B066}" type="pres">
      <dgm:prSet presAssocID="{77F9E1AF-62F1-4F99-943D-8C482FE32890}" presName="parTxOnlySpace" presStyleCnt="0"/>
      <dgm:spPr/>
    </dgm:pt>
    <dgm:pt modelId="{71DB02DF-9F31-4B55-9DAA-6BBE03D54A34}" type="pres">
      <dgm:prSet presAssocID="{75EE09CD-518D-47E0-8F8F-86C81A35021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4C0930E-7993-4DEA-A415-C39D8BA34F91}" type="pres">
      <dgm:prSet presAssocID="{79E33D64-4449-4828-B150-3DC233C32230}" presName="parTxOnlySpace" presStyleCnt="0"/>
      <dgm:spPr/>
    </dgm:pt>
    <dgm:pt modelId="{8240401F-76B6-4B7F-9D42-324C660FBBFF}" type="pres">
      <dgm:prSet presAssocID="{C4BF5582-1E05-478F-9CDC-407ADD3AE4C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E8065E-805C-48B7-B82B-E4A8DE2FFCA0}" type="pres">
      <dgm:prSet presAssocID="{E2D1FBCF-12C2-4AB8-BD79-52C3A01266AF}" presName="parTxOnlySpace" presStyleCnt="0"/>
      <dgm:spPr/>
    </dgm:pt>
    <dgm:pt modelId="{31C121C4-E340-479C-97D9-50321D87F207}" type="pres">
      <dgm:prSet presAssocID="{54A29985-6E2A-4E66-ABA3-7CAD1B90FE2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C90B81-2C8D-4B7C-86EE-CD31DC1F04D2}" type="presOf" srcId="{75EE09CD-518D-47E0-8F8F-86C81A350217}" destId="{71DB02DF-9F31-4B55-9DAA-6BBE03D54A34}" srcOrd="0" destOrd="0" presId="urn:microsoft.com/office/officeart/2005/8/layout/chevron1"/>
    <dgm:cxn modelId="{4B20BC7F-47E5-40D7-B7E9-11F8055DF9A4}" srcId="{44C171F3-5518-481A-8DCB-FACADE3F1A7C}" destId="{54A29985-6E2A-4E66-ABA3-7CAD1B90FE26}" srcOrd="3" destOrd="0" parTransId="{B2770669-C92D-4A53-AB24-D0E71F16F04F}" sibTransId="{FC3AEDB0-4777-4998-A925-0193611C9724}"/>
    <dgm:cxn modelId="{CADE698B-C69D-44DD-B366-10B558D23295}" srcId="{44C171F3-5518-481A-8DCB-FACADE3F1A7C}" destId="{C4BF5582-1E05-478F-9CDC-407ADD3AE4CD}" srcOrd="2" destOrd="0" parTransId="{62964A85-28C2-4020-8CE0-15A7321D704C}" sibTransId="{E2D1FBCF-12C2-4AB8-BD79-52C3A01266AF}"/>
    <dgm:cxn modelId="{160FAB8B-E640-4F02-846E-842868B04769}" srcId="{44C171F3-5518-481A-8DCB-FACADE3F1A7C}" destId="{75EE09CD-518D-47E0-8F8F-86C81A350217}" srcOrd="1" destOrd="0" parTransId="{FE0CC131-F0CB-4178-963B-DDE065F6217A}" sibTransId="{79E33D64-4449-4828-B150-3DC233C32230}"/>
    <dgm:cxn modelId="{8CB17461-01E9-48F9-9968-85230BC21BCC}" srcId="{44C171F3-5518-481A-8DCB-FACADE3F1A7C}" destId="{BCD629DC-F88F-431D-92D1-37C4DAB77C1E}" srcOrd="0" destOrd="0" parTransId="{0D16E205-75D0-4A7F-9E97-5FE4CF6C2967}" sibTransId="{77F9E1AF-62F1-4F99-943D-8C482FE32890}"/>
    <dgm:cxn modelId="{E6C304F5-4B40-4677-8567-3CCDFAAFF987}" type="presOf" srcId="{54A29985-6E2A-4E66-ABA3-7CAD1B90FE26}" destId="{31C121C4-E340-479C-97D9-50321D87F207}" srcOrd="0" destOrd="0" presId="urn:microsoft.com/office/officeart/2005/8/layout/chevron1"/>
    <dgm:cxn modelId="{2B4BE981-F4FE-4C01-9E25-4CBE27F9D769}" type="presOf" srcId="{44C171F3-5518-481A-8DCB-FACADE3F1A7C}" destId="{8CE302E0-45B8-4F6C-BF6B-33E2CE2E76A4}" srcOrd="0" destOrd="0" presId="urn:microsoft.com/office/officeart/2005/8/layout/chevron1"/>
    <dgm:cxn modelId="{C6CD886F-DDE6-40D7-AC6A-E801ADD8900D}" type="presOf" srcId="{BCD629DC-F88F-431D-92D1-37C4DAB77C1E}" destId="{9F1A484F-3EE4-403E-BED2-360383A25147}" srcOrd="0" destOrd="0" presId="urn:microsoft.com/office/officeart/2005/8/layout/chevron1"/>
    <dgm:cxn modelId="{0A34719D-E205-4D4E-8541-F1DBA3C77548}" type="presOf" srcId="{C4BF5582-1E05-478F-9CDC-407ADD3AE4CD}" destId="{8240401F-76B6-4B7F-9D42-324C660FBBFF}" srcOrd="0" destOrd="0" presId="urn:microsoft.com/office/officeart/2005/8/layout/chevron1"/>
    <dgm:cxn modelId="{A120D6E8-9161-4AF0-8776-62430C7F8FC5}" type="presParOf" srcId="{8CE302E0-45B8-4F6C-BF6B-33E2CE2E76A4}" destId="{9F1A484F-3EE4-403E-BED2-360383A25147}" srcOrd="0" destOrd="0" presId="urn:microsoft.com/office/officeart/2005/8/layout/chevron1"/>
    <dgm:cxn modelId="{E184DFAA-3349-4369-8B9A-0C65DBCF2214}" type="presParOf" srcId="{8CE302E0-45B8-4F6C-BF6B-33E2CE2E76A4}" destId="{2C237BD7-7D65-4348-BAC8-ADF43E73B066}" srcOrd="1" destOrd="0" presId="urn:microsoft.com/office/officeart/2005/8/layout/chevron1"/>
    <dgm:cxn modelId="{C2863652-5AE3-4333-B24E-54ABFABE721B}" type="presParOf" srcId="{8CE302E0-45B8-4F6C-BF6B-33E2CE2E76A4}" destId="{71DB02DF-9F31-4B55-9DAA-6BBE03D54A34}" srcOrd="2" destOrd="0" presId="urn:microsoft.com/office/officeart/2005/8/layout/chevron1"/>
    <dgm:cxn modelId="{0916919A-51E4-4288-82EB-EC8CA372318C}" type="presParOf" srcId="{8CE302E0-45B8-4F6C-BF6B-33E2CE2E76A4}" destId="{E4C0930E-7993-4DEA-A415-C39D8BA34F91}" srcOrd="3" destOrd="0" presId="urn:microsoft.com/office/officeart/2005/8/layout/chevron1"/>
    <dgm:cxn modelId="{610DA806-332E-4D16-9913-7985826FF124}" type="presParOf" srcId="{8CE302E0-45B8-4F6C-BF6B-33E2CE2E76A4}" destId="{8240401F-76B6-4B7F-9D42-324C660FBBFF}" srcOrd="4" destOrd="0" presId="urn:microsoft.com/office/officeart/2005/8/layout/chevron1"/>
    <dgm:cxn modelId="{999FF7B4-2CBB-4A48-AE01-56A527F13247}" type="presParOf" srcId="{8CE302E0-45B8-4F6C-BF6B-33E2CE2E76A4}" destId="{13E8065E-805C-48B7-B82B-E4A8DE2FFCA0}" srcOrd="5" destOrd="0" presId="urn:microsoft.com/office/officeart/2005/8/layout/chevron1"/>
    <dgm:cxn modelId="{2F90DA0F-A766-4871-8527-FE0F21811014}" type="presParOf" srcId="{8CE302E0-45B8-4F6C-BF6B-33E2CE2E76A4}" destId="{31C121C4-E340-479C-97D9-50321D87F20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40EEC-FC77-4EB5-9DBF-A11FB6AF1A37}">
      <dsp:nvSpPr>
        <dsp:cNvPr id="0" name=""/>
        <dsp:cNvSpPr/>
      </dsp:nvSpPr>
      <dsp:spPr>
        <a:xfrm>
          <a:off x="1034170" y="0"/>
          <a:ext cx="995686" cy="995686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FECB3E-CFCD-41F0-969D-BAB25F90B2C1}">
      <dsp:nvSpPr>
        <dsp:cNvPr id="0" name=""/>
        <dsp:cNvSpPr/>
      </dsp:nvSpPr>
      <dsp:spPr>
        <a:xfrm>
          <a:off x="1133739" y="99568"/>
          <a:ext cx="796549" cy="796549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688A3-6A5A-4E23-95BA-B561DCC4CB27}">
      <dsp:nvSpPr>
        <dsp:cNvPr id="0" name=""/>
        <dsp:cNvSpPr/>
      </dsp:nvSpPr>
      <dsp:spPr>
        <a:xfrm rot="16200000">
          <a:off x="-110869" y="2240295"/>
          <a:ext cx="2887491" cy="59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第一步</a:t>
          </a:r>
          <a:endParaRPr lang="zh-CN" altLang="en-US" sz="2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-110869" y="2240295"/>
        <a:ext cx="2887491" cy="597412"/>
      </dsp:txXfrm>
    </dsp:sp>
    <dsp:sp modelId="{379B5A3D-F90F-4496-9529-45BC39411975}">
      <dsp:nvSpPr>
        <dsp:cNvPr id="0" name=""/>
        <dsp:cNvSpPr/>
      </dsp:nvSpPr>
      <dsp:spPr>
        <a:xfrm>
          <a:off x="1731151" y="0"/>
          <a:ext cx="1991373" cy="398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小组成员连连说</a:t>
          </a:r>
          <a:endParaRPr lang="zh-CN" altLang="en-US" sz="2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31151" y="0"/>
        <a:ext cx="1991373" cy="3982747"/>
      </dsp:txXfrm>
    </dsp:sp>
    <dsp:sp modelId="{AB22DD0C-C373-49BC-8F79-A4589BA22AFD}">
      <dsp:nvSpPr>
        <dsp:cNvPr id="0" name=""/>
        <dsp:cNvSpPr/>
      </dsp:nvSpPr>
      <dsp:spPr>
        <a:xfrm>
          <a:off x="4193201" y="0"/>
          <a:ext cx="995686" cy="995686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49DF6BC-F324-428D-911D-2AD8DD7937FF}">
      <dsp:nvSpPr>
        <dsp:cNvPr id="0" name=""/>
        <dsp:cNvSpPr/>
      </dsp:nvSpPr>
      <dsp:spPr>
        <a:xfrm>
          <a:off x="4292770" y="99568"/>
          <a:ext cx="796549" cy="7965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36A69B-8575-4316-BA91-397DCCE62F81}">
      <dsp:nvSpPr>
        <dsp:cNvPr id="0" name=""/>
        <dsp:cNvSpPr/>
      </dsp:nvSpPr>
      <dsp:spPr>
        <a:xfrm rot="16200000">
          <a:off x="3048162" y="2240295"/>
          <a:ext cx="2887491" cy="59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第二步</a:t>
          </a:r>
          <a:endParaRPr lang="zh-CN" altLang="en-US" sz="2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48162" y="2240295"/>
        <a:ext cx="2887491" cy="597412"/>
      </dsp:txXfrm>
    </dsp:sp>
    <dsp:sp modelId="{ECB01B60-618A-4B52-8EEB-A06CC2DE3E73}">
      <dsp:nvSpPr>
        <dsp:cNvPr id="0" name=""/>
        <dsp:cNvSpPr/>
      </dsp:nvSpPr>
      <dsp:spPr>
        <a:xfrm>
          <a:off x="4890182" y="0"/>
          <a:ext cx="1991373" cy="398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小组名字响亮起</a:t>
          </a:r>
          <a:endParaRPr lang="zh-CN" altLang="en-US" sz="2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90182" y="0"/>
        <a:ext cx="1991373" cy="3982747"/>
      </dsp:txXfrm>
    </dsp:sp>
    <dsp:sp modelId="{99DB200C-8E74-4406-BDBF-192E56752A19}">
      <dsp:nvSpPr>
        <dsp:cNvPr id="0" name=""/>
        <dsp:cNvSpPr/>
      </dsp:nvSpPr>
      <dsp:spPr>
        <a:xfrm>
          <a:off x="7352233" y="0"/>
          <a:ext cx="995686" cy="995686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680ACC3-F94F-4A03-AB7C-C9725F871581}">
      <dsp:nvSpPr>
        <dsp:cNvPr id="0" name=""/>
        <dsp:cNvSpPr/>
      </dsp:nvSpPr>
      <dsp:spPr>
        <a:xfrm>
          <a:off x="7451802" y="99568"/>
          <a:ext cx="796549" cy="7965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8BD7D-E098-48F0-A9C4-166D7746DAE8}">
      <dsp:nvSpPr>
        <dsp:cNvPr id="0" name=""/>
        <dsp:cNvSpPr/>
      </dsp:nvSpPr>
      <dsp:spPr>
        <a:xfrm rot="16200000">
          <a:off x="6207193" y="2240295"/>
          <a:ext cx="2887491" cy="59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第三步</a:t>
          </a:r>
          <a:endParaRPr lang="zh-CN" altLang="en-US" sz="2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07193" y="2240295"/>
        <a:ext cx="2887491" cy="597412"/>
      </dsp:txXfrm>
    </dsp:sp>
    <dsp:sp modelId="{9B81AA8F-7ACF-4505-A3A6-F1273B7AEE53}">
      <dsp:nvSpPr>
        <dsp:cNvPr id="0" name=""/>
        <dsp:cNvSpPr/>
      </dsp:nvSpPr>
      <dsp:spPr>
        <a:xfrm>
          <a:off x="8049214" y="0"/>
          <a:ext cx="1991373" cy="398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学校发展问题树</a:t>
          </a:r>
          <a:endParaRPr lang="zh-CN" altLang="en-US" sz="2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049214" y="0"/>
        <a:ext cx="1991373" cy="3982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ED2DB-702A-4DC3-B4E2-7644FF1BB449}">
      <dsp:nvSpPr>
        <dsp:cNvPr id="0" name=""/>
        <dsp:cNvSpPr/>
      </dsp:nvSpPr>
      <dsp:spPr>
        <a:xfrm>
          <a:off x="2021670" y="239"/>
          <a:ext cx="978346" cy="9783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以德为先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64945" y="143514"/>
        <a:ext cx="691796" cy="691796"/>
      </dsp:txXfrm>
    </dsp:sp>
    <dsp:sp modelId="{0C559065-BE99-4B88-8293-AFE5563A80BE}">
      <dsp:nvSpPr>
        <dsp:cNvPr id="0" name=""/>
        <dsp:cNvSpPr/>
      </dsp:nvSpPr>
      <dsp:spPr>
        <a:xfrm rot="2160000">
          <a:off x="2969049" y="751630"/>
          <a:ext cx="259880" cy="33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6494" y="794755"/>
        <a:ext cx="181916" cy="198115"/>
      </dsp:txXfrm>
    </dsp:sp>
    <dsp:sp modelId="{5CD77AFA-ABEC-42A0-810F-52A094B07C21}">
      <dsp:nvSpPr>
        <dsp:cNvPr id="0" name=""/>
        <dsp:cNvSpPr/>
      </dsp:nvSpPr>
      <dsp:spPr>
        <a:xfrm>
          <a:off x="3209863" y="863512"/>
          <a:ext cx="978346" cy="9783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育人为本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53138" y="1006787"/>
        <a:ext cx="691796" cy="691796"/>
      </dsp:txXfrm>
    </dsp:sp>
    <dsp:sp modelId="{890247AB-FAB8-4BF2-8399-A197FFE4DFE3}">
      <dsp:nvSpPr>
        <dsp:cNvPr id="0" name=""/>
        <dsp:cNvSpPr/>
      </dsp:nvSpPr>
      <dsp:spPr>
        <a:xfrm rot="6480000">
          <a:off x="3344444" y="1878996"/>
          <a:ext cx="259880" cy="33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3395472" y="1907960"/>
        <a:ext cx="181916" cy="198115"/>
      </dsp:txXfrm>
    </dsp:sp>
    <dsp:sp modelId="{AF4924B6-BB05-408E-8EC1-3BA868A5816C}">
      <dsp:nvSpPr>
        <dsp:cNvPr id="0" name=""/>
        <dsp:cNvSpPr/>
      </dsp:nvSpPr>
      <dsp:spPr>
        <a:xfrm>
          <a:off x="2756013" y="2260316"/>
          <a:ext cx="978346" cy="978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引领发展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99288" y="2403591"/>
        <a:ext cx="691796" cy="691796"/>
      </dsp:txXfrm>
    </dsp:sp>
    <dsp:sp modelId="{03FAF490-BD93-4F70-8846-A5918A061C51}">
      <dsp:nvSpPr>
        <dsp:cNvPr id="0" name=""/>
        <dsp:cNvSpPr/>
      </dsp:nvSpPr>
      <dsp:spPr>
        <a:xfrm rot="10800000">
          <a:off x="2388258" y="2584394"/>
          <a:ext cx="259880" cy="33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2466222" y="2650432"/>
        <a:ext cx="181916" cy="198115"/>
      </dsp:txXfrm>
    </dsp:sp>
    <dsp:sp modelId="{44CF7BCC-5DDE-4DB2-82C2-5963CA2E9780}">
      <dsp:nvSpPr>
        <dsp:cNvPr id="0" name=""/>
        <dsp:cNvSpPr/>
      </dsp:nvSpPr>
      <dsp:spPr>
        <a:xfrm>
          <a:off x="1287326" y="2260316"/>
          <a:ext cx="978346" cy="9783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能力为重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30601" y="2403591"/>
        <a:ext cx="691796" cy="691796"/>
      </dsp:txXfrm>
    </dsp:sp>
    <dsp:sp modelId="{0AE255EC-130D-4B08-849E-ACC679602A1F}">
      <dsp:nvSpPr>
        <dsp:cNvPr id="0" name=""/>
        <dsp:cNvSpPr/>
      </dsp:nvSpPr>
      <dsp:spPr>
        <a:xfrm rot="15120000">
          <a:off x="1421907" y="1892986"/>
          <a:ext cx="259880" cy="33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1472935" y="1996098"/>
        <a:ext cx="181916" cy="198115"/>
      </dsp:txXfrm>
    </dsp:sp>
    <dsp:sp modelId="{CDF3468F-BE4C-4C63-9A79-F4E42C3AF75F}">
      <dsp:nvSpPr>
        <dsp:cNvPr id="0" name=""/>
        <dsp:cNvSpPr/>
      </dsp:nvSpPr>
      <dsp:spPr>
        <a:xfrm>
          <a:off x="833477" y="863512"/>
          <a:ext cx="978346" cy="9783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终身学习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76752" y="1006787"/>
        <a:ext cx="691796" cy="691796"/>
      </dsp:txXfrm>
    </dsp:sp>
    <dsp:sp modelId="{A99FB7A9-DEF0-4756-892B-E921B4FC621E}">
      <dsp:nvSpPr>
        <dsp:cNvPr id="0" name=""/>
        <dsp:cNvSpPr/>
      </dsp:nvSpPr>
      <dsp:spPr>
        <a:xfrm rot="19440000">
          <a:off x="1780856" y="760276"/>
          <a:ext cx="259880" cy="33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88301" y="849227"/>
        <a:ext cx="181916" cy="198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C17EE-453E-40F6-98D3-129A9672387C}">
      <dsp:nvSpPr>
        <dsp:cNvPr id="0" name=""/>
        <dsp:cNvSpPr/>
      </dsp:nvSpPr>
      <dsp:spPr>
        <a:xfrm>
          <a:off x="0" y="295416"/>
          <a:ext cx="1541635" cy="924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规划学校发展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95416"/>
        <a:ext cx="1541635" cy="924981"/>
      </dsp:txXfrm>
    </dsp:sp>
    <dsp:sp modelId="{AAC43B29-E279-45E7-A4DE-CDD3729EEA42}">
      <dsp:nvSpPr>
        <dsp:cNvPr id="0" name=""/>
        <dsp:cNvSpPr/>
      </dsp:nvSpPr>
      <dsp:spPr>
        <a:xfrm>
          <a:off x="1695799" y="295416"/>
          <a:ext cx="1541635" cy="9249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营造育人文化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95799" y="295416"/>
        <a:ext cx="1541635" cy="924981"/>
      </dsp:txXfrm>
    </dsp:sp>
    <dsp:sp modelId="{B1E6410A-36E4-41A9-BB76-15374FEE5072}">
      <dsp:nvSpPr>
        <dsp:cNvPr id="0" name=""/>
        <dsp:cNvSpPr/>
      </dsp:nvSpPr>
      <dsp:spPr>
        <a:xfrm>
          <a:off x="3391599" y="295416"/>
          <a:ext cx="1541635" cy="9249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领导课程教学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91599" y="295416"/>
        <a:ext cx="1541635" cy="924981"/>
      </dsp:txXfrm>
    </dsp:sp>
    <dsp:sp modelId="{F69D4D73-5EB0-4BDB-9AD8-494EAFF8D5CD}">
      <dsp:nvSpPr>
        <dsp:cNvPr id="0" name=""/>
        <dsp:cNvSpPr/>
      </dsp:nvSpPr>
      <dsp:spPr>
        <a:xfrm>
          <a:off x="0" y="1374561"/>
          <a:ext cx="1541635" cy="9249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引领教师成长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374561"/>
        <a:ext cx="1541635" cy="924981"/>
      </dsp:txXfrm>
    </dsp:sp>
    <dsp:sp modelId="{29C0282C-FD01-47FE-91AB-B23CEF33DCE4}">
      <dsp:nvSpPr>
        <dsp:cNvPr id="0" name=""/>
        <dsp:cNvSpPr/>
      </dsp:nvSpPr>
      <dsp:spPr>
        <a:xfrm>
          <a:off x="1695799" y="1374561"/>
          <a:ext cx="1541635" cy="9249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优化内部管理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95799" y="1374561"/>
        <a:ext cx="1541635" cy="924981"/>
      </dsp:txXfrm>
    </dsp:sp>
    <dsp:sp modelId="{C0E91C5E-7C69-4645-A9EE-08148B0838F5}">
      <dsp:nvSpPr>
        <dsp:cNvPr id="0" name=""/>
        <dsp:cNvSpPr/>
      </dsp:nvSpPr>
      <dsp:spPr>
        <a:xfrm>
          <a:off x="3391599" y="1374561"/>
          <a:ext cx="1541635" cy="924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调适外部环境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91599" y="1374561"/>
        <a:ext cx="1541635" cy="924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76262-7E10-4FF7-888E-E3D22438FCE2}">
      <dsp:nvSpPr>
        <dsp:cNvPr id="0" name=""/>
        <dsp:cNvSpPr/>
      </dsp:nvSpPr>
      <dsp:spPr>
        <a:xfrm>
          <a:off x="1903811" y="231025"/>
          <a:ext cx="3354075" cy="104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专业理解与认识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03811" y="231025"/>
        <a:ext cx="3354075" cy="1048148"/>
      </dsp:txXfrm>
    </dsp:sp>
    <dsp:sp modelId="{07C793FD-696F-4794-BDF7-A36B40FB930E}">
      <dsp:nvSpPr>
        <dsp:cNvPr id="0" name=""/>
        <dsp:cNvSpPr/>
      </dsp:nvSpPr>
      <dsp:spPr>
        <a:xfrm>
          <a:off x="1764057" y="79626"/>
          <a:ext cx="733704" cy="1100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CF70B-A100-4BFF-918A-9B36991180BC}">
      <dsp:nvSpPr>
        <dsp:cNvPr id="0" name=""/>
        <dsp:cNvSpPr/>
      </dsp:nvSpPr>
      <dsp:spPr>
        <a:xfrm>
          <a:off x="1903811" y="1550528"/>
          <a:ext cx="3354075" cy="104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专业知识与方法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03811" y="1550528"/>
        <a:ext cx="3354075" cy="1048148"/>
      </dsp:txXfrm>
    </dsp:sp>
    <dsp:sp modelId="{686CCC47-6857-4DF4-9C6F-D27847CF23E9}">
      <dsp:nvSpPr>
        <dsp:cNvPr id="0" name=""/>
        <dsp:cNvSpPr/>
      </dsp:nvSpPr>
      <dsp:spPr>
        <a:xfrm>
          <a:off x="1764057" y="1399129"/>
          <a:ext cx="733704" cy="110055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10322-42C1-432C-B9D5-E7DA1FBF31A9}">
      <dsp:nvSpPr>
        <dsp:cNvPr id="0" name=""/>
        <dsp:cNvSpPr/>
      </dsp:nvSpPr>
      <dsp:spPr>
        <a:xfrm>
          <a:off x="1903811" y="2870031"/>
          <a:ext cx="3354075" cy="104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专业能力与行为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03811" y="2870031"/>
        <a:ext cx="3354075" cy="1048148"/>
      </dsp:txXfrm>
    </dsp:sp>
    <dsp:sp modelId="{ED2B4F53-7E39-4661-9D4C-83C5651DEE63}">
      <dsp:nvSpPr>
        <dsp:cNvPr id="0" name=""/>
        <dsp:cNvSpPr/>
      </dsp:nvSpPr>
      <dsp:spPr>
        <a:xfrm>
          <a:off x="1764057" y="2718631"/>
          <a:ext cx="733704" cy="11005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27C05-0F86-4276-8365-A0342E86317F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30487" y="59640"/>
        <a:ext cx="1667024" cy="1044029"/>
      </dsp:txXfrm>
    </dsp:sp>
    <dsp:sp modelId="{2E14BE71-DF8C-479F-BC06-29BC724DEBB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33D9F-1D54-4238-9751-AC31DEA16F2D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人际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27548" y="1655898"/>
        <a:ext cx="1667024" cy="1044029"/>
      </dsp:txXfrm>
    </dsp:sp>
    <dsp:sp modelId="{C0155D5E-8757-4F5F-B1DC-C1F29F9F78F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0FD2E-E1C1-4342-9977-646889D2A021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教育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88345" y="4238698"/>
        <a:ext cx="1667024" cy="1044029"/>
      </dsp:txXfrm>
    </dsp:sp>
    <dsp:sp modelId="{EE08ABB8-865A-405D-9808-5EDF522C301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C401F-C70B-4C4F-869E-DD28A1CCB96F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象征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72629" y="4238698"/>
        <a:ext cx="1667024" cy="1044029"/>
      </dsp:txXfrm>
    </dsp:sp>
    <dsp:sp modelId="{078FE386-5016-43F9-AE9F-673FC40B19A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6A2B0-9C6E-492D-B9A1-B3DC2713F960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文化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领导力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33427" y="1655898"/>
        <a:ext cx="1667024" cy="1044029"/>
      </dsp:txXfrm>
    </dsp:sp>
    <dsp:sp modelId="{4286AD64-A3B0-4623-9932-76E0616E26F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B1894-C449-4D23-B402-101E1D54C933}">
      <dsp:nvSpPr>
        <dsp:cNvPr id="0" name=""/>
        <dsp:cNvSpPr/>
      </dsp:nvSpPr>
      <dsp:spPr>
        <a:xfrm rot="16200000">
          <a:off x="-1938999" y="1943364"/>
          <a:ext cx="5418667" cy="153193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构建适合每一位学生个性发展的可选择的课程体系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366" y="1083732"/>
        <a:ext cx="1531937" cy="3251201"/>
      </dsp:txXfrm>
    </dsp:sp>
    <dsp:sp modelId="{D0400967-0E91-4D99-A482-BB95129AB797}">
      <dsp:nvSpPr>
        <dsp:cNvPr id="0" name=""/>
        <dsp:cNvSpPr/>
      </dsp:nvSpPr>
      <dsp:spPr>
        <a:xfrm rot="16200000">
          <a:off x="-292166" y="1943364"/>
          <a:ext cx="5418667" cy="153193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打造学科教室，全面实施选课走班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1651199" y="1083732"/>
        <a:ext cx="1531937" cy="3251201"/>
      </dsp:txXfrm>
    </dsp:sp>
    <dsp:sp modelId="{2D731BE2-7031-4C2A-842A-D556F2D5229C}">
      <dsp:nvSpPr>
        <dsp:cNvPr id="0" name=""/>
        <dsp:cNvSpPr/>
      </dsp:nvSpPr>
      <dsp:spPr>
        <a:xfrm rot="16200000">
          <a:off x="1354666" y="1943364"/>
          <a:ext cx="5418667" cy="153193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创新学制，发挥学生学习的自主性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298031" y="1083732"/>
        <a:ext cx="1531937" cy="3251201"/>
      </dsp:txXfrm>
    </dsp:sp>
    <dsp:sp modelId="{13D8760A-AC00-41B6-BCAA-60AFE1414214}">
      <dsp:nvSpPr>
        <dsp:cNvPr id="0" name=""/>
        <dsp:cNvSpPr/>
      </dsp:nvSpPr>
      <dsp:spPr>
        <a:xfrm rot="16200000">
          <a:off x="3001499" y="1943364"/>
          <a:ext cx="5418667" cy="153193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建立科学多元的评价与诊断体系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944864" y="1083732"/>
        <a:ext cx="1531937" cy="3251201"/>
      </dsp:txXfrm>
    </dsp:sp>
    <dsp:sp modelId="{6D4ED899-996E-46E7-90F9-00BFA2C43B61}">
      <dsp:nvSpPr>
        <dsp:cNvPr id="0" name=""/>
        <dsp:cNvSpPr/>
      </dsp:nvSpPr>
      <dsp:spPr>
        <a:xfrm rot="16200000">
          <a:off x="4648309" y="1943364"/>
          <a:ext cx="5418667" cy="1531937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构建全员育人、自主管理的教育网络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6591674" y="1083732"/>
        <a:ext cx="1531937" cy="32512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75E81-FCFB-4499-9098-29B7C34A0ED7}">
      <dsp:nvSpPr>
        <dsp:cNvPr id="0" name=""/>
        <dsp:cNvSpPr/>
      </dsp:nvSpPr>
      <dsp:spPr>
        <a:xfrm>
          <a:off x="2423687" y="65598"/>
          <a:ext cx="1031104" cy="103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计划</a:t>
          </a:r>
          <a:endParaRPr lang="zh-CN" altLang="en-US" sz="3600" kern="1200" dirty="0"/>
        </a:p>
      </dsp:txBody>
      <dsp:txXfrm>
        <a:off x="2423687" y="65598"/>
        <a:ext cx="1031104" cy="1031104"/>
      </dsp:txXfrm>
    </dsp:sp>
    <dsp:sp modelId="{B29379F1-3C36-42F5-BBCE-8CAF4CEC7511}">
      <dsp:nvSpPr>
        <dsp:cNvPr id="0" name=""/>
        <dsp:cNvSpPr/>
      </dsp:nvSpPr>
      <dsp:spPr>
        <a:xfrm>
          <a:off x="604079" y="51"/>
          <a:ext cx="2916259" cy="2916259"/>
        </a:xfrm>
        <a:prstGeom prst="circularArrow">
          <a:avLst>
            <a:gd name="adj1" fmla="val 6895"/>
            <a:gd name="adj2" fmla="val 464762"/>
            <a:gd name="adj3" fmla="val 551897"/>
            <a:gd name="adj4" fmla="val 20583341"/>
            <a:gd name="adj5" fmla="val 80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D14EF-CBAA-46B1-BD98-5484AABA269E}">
      <dsp:nvSpPr>
        <dsp:cNvPr id="0" name=""/>
        <dsp:cNvSpPr/>
      </dsp:nvSpPr>
      <dsp:spPr>
        <a:xfrm>
          <a:off x="2423687" y="1819659"/>
          <a:ext cx="1031104" cy="103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实施</a:t>
          </a:r>
          <a:endParaRPr lang="zh-CN" altLang="en-US" sz="3600" kern="1200" dirty="0"/>
        </a:p>
      </dsp:txBody>
      <dsp:txXfrm>
        <a:off x="2423687" y="1819659"/>
        <a:ext cx="1031104" cy="1031104"/>
      </dsp:txXfrm>
    </dsp:sp>
    <dsp:sp modelId="{ADF36218-1377-401E-97CA-022B085A3A78}">
      <dsp:nvSpPr>
        <dsp:cNvPr id="0" name=""/>
        <dsp:cNvSpPr/>
      </dsp:nvSpPr>
      <dsp:spPr>
        <a:xfrm>
          <a:off x="604079" y="51"/>
          <a:ext cx="2916259" cy="2916259"/>
        </a:xfrm>
        <a:prstGeom prst="circularArrow">
          <a:avLst>
            <a:gd name="adj1" fmla="val 6895"/>
            <a:gd name="adj2" fmla="val 464762"/>
            <a:gd name="adj3" fmla="val 5951897"/>
            <a:gd name="adj4" fmla="val 4383341"/>
            <a:gd name="adj5" fmla="val 804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1DED5-3BA8-46A8-9CBA-52DF0E3BEE8A}">
      <dsp:nvSpPr>
        <dsp:cNvPr id="0" name=""/>
        <dsp:cNvSpPr/>
      </dsp:nvSpPr>
      <dsp:spPr>
        <a:xfrm>
          <a:off x="669626" y="1819659"/>
          <a:ext cx="1031104" cy="103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评价</a:t>
          </a:r>
          <a:endParaRPr lang="zh-CN" altLang="en-US" sz="3600" kern="1200" dirty="0"/>
        </a:p>
      </dsp:txBody>
      <dsp:txXfrm>
        <a:off x="669626" y="1819659"/>
        <a:ext cx="1031104" cy="1031104"/>
      </dsp:txXfrm>
    </dsp:sp>
    <dsp:sp modelId="{778008B4-6B35-4E88-94FA-71706F98D58E}">
      <dsp:nvSpPr>
        <dsp:cNvPr id="0" name=""/>
        <dsp:cNvSpPr/>
      </dsp:nvSpPr>
      <dsp:spPr>
        <a:xfrm>
          <a:off x="604079" y="51"/>
          <a:ext cx="2916259" cy="2916259"/>
        </a:xfrm>
        <a:prstGeom prst="circularArrow">
          <a:avLst>
            <a:gd name="adj1" fmla="val 6895"/>
            <a:gd name="adj2" fmla="val 464762"/>
            <a:gd name="adj3" fmla="val 11351897"/>
            <a:gd name="adj4" fmla="val 9783341"/>
            <a:gd name="adj5" fmla="val 804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982C8-8CC3-420F-9836-F0D60209F142}">
      <dsp:nvSpPr>
        <dsp:cNvPr id="0" name=""/>
        <dsp:cNvSpPr/>
      </dsp:nvSpPr>
      <dsp:spPr>
        <a:xfrm>
          <a:off x="669626" y="65598"/>
          <a:ext cx="1031104" cy="103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分析</a:t>
          </a:r>
          <a:endParaRPr lang="zh-CN" altLang="en-US" sz="3600" kern="1200" dirty="0"/>
        </a:p>
      </dsp:txBody>
      <dsp:txXfrm>
        <a:off x="669626" y="65598"/>
        <a:ext cx="1031104" cy="1031104"/>
      </dsp:txXfrm>
    </dsp:sp>
    <dsp:sp modelId="{9E3FB59A-C32A-4580-B08E-871689E6726C}">
      <dsp:nvSpPr>
        <dsp:cNvPr id="0" name=""/>
        <dsp:cNvSpPr/>
      </dsp:nvSpPr>
      <dsp:spPr>
        <a:xfrm>
          <a:off x="604079" y="51"/>
          <a:ext cx="2916259" cy="2916259"/>
        </a:xfrm>
        <a:prstGeom prst="circularArrow">
          <a:avLst>
            <a:gd name="adj1" fmla="val 6895"/>
            <a:gd name="adj2" fmla="val 464762"/>
            <a:gd name="adj3" fmla="val 16751897"/>
            <a:gd name="adj4" fmla="val 15183341"/>
            <a:gd name="adj5" fmla="val 804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1B0C-F54A-466A-BD59-B241F4D87FD9}">
      <dsp:nvSpPr>
        <dsp:cNvPr id="0" name=""/>
        <dsp:cNvSpPr/>
      </dsp:nvSpPr>
      <dsp:spPr>
        <a:xfrm rot="16200000">
          <a:off x="1430197" y="-1430197"/>
          <a:ext cx="2448952" cy="530934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Strength</a:t>
          </a:r>
          <a:b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（优势）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0" y="0"/>
        <a:ext cx="5309347" cy="1836714"/>
      </dsp:txXfrm>
    </dsp:sp>
    <dsp:sp modelId="{B109B0E5-52C3-449A-B852-DBA910931760}">
      <dsp:nvSpPr>
        <dsp:cNvPr id="0" name=""/>
        <dsp:cNvSpPr/>
      </dsp:nvSpPr>
      <dsp:spPr>
        <a:xfrm>
          <a:off x="5309347" y="0"/>
          <a:ext cx="5309347" cy="244895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Weakness</a:t>
          </a:r>
          <a:b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（劣势）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09347" y="0"/>
        <a:ext cx="5309347" cy="1836714"/>
      </dsp:txXfrm>
    </dsp:sp>
    <dsp:sp modelId="{6AA49C34-FD7C-4B04-A1E2-9281CB0E5D84}">
      <dsp:nvSpPr>
        <dsp:cNvPr id="0" name=""/>
        <dsp:cNvSpPr/>
      </dsp:nvSpPr>
      <dsp:spPr>
        <a:xfrm rot="10800000">
          <a:off x="0" y="2448952"/>
          <a:ext cx="5309347" cy="2448952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Opportunity</a:t>
          </a:r>
          <a:b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（机遇）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0" y="3061190"/>
        <a:ext cx="5309347" cy="1836714"/>
      </dsp:txXfrm>
    </dsp:sp>
    <dsp:sp modelId="{785C6680-052B-44D6-AD3E-D4006E13D4AD}">
      <dsp:nvSpPr>
        <dsp:cNvPr id="0" name=""/>
        <dsp:cNvSpPr/>
      </dsp:nvSpPr>
      <dsp:spPr>
        <a:xfrm rot="5400000">
          <a:off x="6739544" y="1018754"/>
          <a:ext cx="2448952" cy="530934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Threat</a:t>
          </a:r>
          <a:b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（挑战）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5309347" y="3061189"/>
        <a:ext cx="5309347" cy="1836714"/>
      </dsp:txXfrm>
    </dsp:sp>
    <dsp:sp modelId="{AF3ECC01-619A-4834-8500-D69A13F86E13}">
      <dsp:nvSpPr>
        <dsp:cNvPr id="0" name=""/>
        <dsp:cNvSpPr/>
      </dsp:nvSpPr>
      <dsp:spPr>
        <a:xfrm>
          <a:off x="3716542" y="1836714"/>
          <a:ext cx="3185608" cy="122447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某学校的</a:t>
          </a: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SWOT</a:t>
          </a: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76316" y="1896488"/>
        <a:ext cx="3066060" cy="11049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A484F-3EE4-403E-BED2-360383A25147}">
      <dsp:nvSpPr>
        <dsp:cNvPr id="0" name=""/>
        <dsp:cNvSpPr/>
      </dsp:nvSpPr>
      <dsp:spPr>
        <a:xfrm>
          <a:off x="4173" y="2223451"/>
          <a:ext cx="2429408" cy="97176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制定行动计划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0055" y="2223451"/>
        <a:ext cx="1457645" cy="971763"/>
      </dsp:txXfrm>
    </dsp:sp>
    <dsp:sp modelId="{71DB02DF-9F31-4B55-9DAA-6BBE03D54A34}">
      <dsp:nvSpPr>
        <dsp:cNvPr id="0" name=""/>
        <dsp:cNvSpPr/>
      </dsp:nvSpPr>
      <dsp:spPr>
        <a:xfrm>
          <a:off x="2190640" y="2223451"/>
          <a:ext cx="2429408" cy="97176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做好行动准备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76522" y="2223451"/>
        <a:ext cx="1457645" cy="971763"/>
      </dsp:txXfrm>
    </dsp:sp>
    <dsp:sp modelId="{8240401F-76B6-4B7F-9D42-324C660FBBFF}">
      <dsp:nvSpPr>
        <dsp:cNvPr id="0" name=""/>
        <dsp:cNvSpPr/>
      </dsp:nvSpPr>
      <dsp:spPr>
        <a:xfrm>
          <a:off x="4377108" y="2223451"/>
          <a:ext cx="2429408" cy="9717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执行具体行动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62990" y="2223451"/>
        <a:ext cx="1457645" cy="971763"/>
      </dsp:txXfrm>
    </dsp:sp>
    <dsp:sp modelId="{31C121C4-E340-479C-97D9-50321D87F207}">
      <dsp:nvSpPr>
        <dsp:cNvPr id="0" name=""/>
        <dsp:cNvSpPr/>
      </dsp:nvSpPr>
      <dsp:spPr>
        <a:xfrm>
          <a:off x="6563575" y="2223451"/>
          <a:ext cx="2429408" cy="97176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完成目标任务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49457" y="2223451"/>
        <a:ext cx="1457645" cy="971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A6DB0-CDC8-4B39-9372-FAA7D021724B}" type="datetimeFigureOut">
              <a:rPr lang="zh-CN" altLang="en-US" smtClean="0"/>
              <a:t>2014/7/7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F864-E62E-45B6-9CFE-CFBF00F2A5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层的道德好比风，平民百姓的言行表现像草，风吹在草上，草一定顺着风的方向倒。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F864-E62E-45B6-9CFE-CFBF00F2A5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94000" y="689317"/>
            <a:ext cx="6540500" cy="1181686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32200" y="2264897"/>
            <a:ext cx="6794500" cy="70338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048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7314" cy="1325563"/>
          </a:xfrm>
        </p:spPr>
        <p:txBody>
          <a:bodyPr/>
          <a:lstStyle>
            <a:lvl1pPr>
              <a:defRPr b="1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57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4867" y="2059769"/>
            <a:ext cx="5260975" cy="1311128"/>
          </a:xfrm>
        </p:spPr>
        <p:txBody>
          <a:bodyPr anchor="ctr">
            <a:spAutoFit/>
          </a:bodyPr>
          <a:lstStyle>
            <a:lvl1pPr marL="0" indent="0" algn="ctr">
              <a:buNone/>
              <a:defRPr sz="8800" b="1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 smtClean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6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6313" cy="1325563"/>
          </a:xfrm>
        </p:spPr>
        <p:txBody>
          <a:bodyPr/>
          <a:lstStyle>
            <a:lvl1pPr>
              <a:defRPr b="1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866313" cy="3190875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859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7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641405"/>
            <a:ext cx="9747055" cy="757130"/>
          </a:xfrm>
        </p:spPr>
        <p:txBody>
          <a:bodyPr wrap="square" anchor="ctr">
            <a:spAutoFit/>
          </a:bodyPr>
          <a:lstStyle>
            <a:lvl1pPr>
              <a:defRPr sz="4800" b="1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1447801"/>
            <a:ext cx="9747055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545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1452" cy="1325563"/>
          </a:xfrm>
        </p:spPr>
        <p:txBody>
          <a:bodyPr/>
          <a:lstStyle>
            <a:lvl1pPr>
              <a:defRPr b="1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838200" y="1825625"/>
            <a:ext cx="4724400" cy="3254375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1"/>
          </p:nvPr>
        </p:nvSpPr>
        <p:spPr>
          <a:xfrm>
            <a:off x="5975252" y="1825625"/>
            <a:ext cx="4724400" cy="3254375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172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872564" cy="1325563"/>
          </a:xfrm>
        </p:spPr>
        <p:txBody>
          <a:bodyPr/>
          <a:lstStyle>
            <a:lvl1pPr>
              <a:defRPr b="1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713885" cy="5701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75252" y="1681163"/>
            <a:ext cx="4737100" cy="5701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0"/>
          </p:nvPr>
        </p:nvSpPr>
        <p:spPr>
          <a:xfrm>
            <a:off x="838200" y="2505075"/>
            <a:ext cx="4724400" cy="257492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1"/>
          </p:nvPr>
        </p:nvSpPr>
        <p:spPr>
          <a:xfrm>
            <a:off x="5987952" y="2505074"/>
            <a:ext cx="4724400" cy="257492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01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9866620" cy="1325563"/>
          </a:xfrm>
        </p:spPr>
        <p:txBody>
          <a:bodyPr/>
          <a:lstStyle>
            <a:lvl1pPr>
              <a:defRPr b="1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7" y="1681163"/>
            <a:ext cx="3240000" cy="5701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单击此处编辑文本样式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154596" y="1681163"/>
            <a:ext cx="3238501" cy="5701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单击此处编辑文本样式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467906" y="1681163"/>
            <a:ext cx="3238501" cy="5701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单击此处编辑文本样式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idx="12"/>
          </p:nvPr>
        </p:nvSpPr>
        <p:spPr>
          <a:xfrm>
            <a:off x="839787" y="2505075"/>
            <a:ext cx="3241587" cy="254952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5" name="内容占位符 2"/>
          <p:cNvSpPr>
            <a:spLocks noGrp="1"/>
          </p:cNvSpPr>
          <p:nvPr>
            <p:ph idx="13"/>
          </p:nvPr>
        </p:nvSpPr>
        <p:spPr>
          <a:xfrm>
            <a:off x="4153097" y="2505075"/>
            <a:ext cx="3241587" cy="254952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4"/>
          </p:nvPr>
        </p:nvSpPr>
        <p:spPr>
          <a:xfrm>
            <a:off x="7466407" y="2505074"/>
            <a:ext cx="3241587" cy="254952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040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张图片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1028700" y="927100"/>
            <a:ext cx="5194300" cy="3098800"/>
          </a:xfrm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单击添加图片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6654800" y="736600"/>
            <a:ext cx="4216400" cy="3886200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93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张图片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1460500" y="647700"/>
            <a:ext cx="4013200" cy="2425700"/>
          </a:xfrm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单击添加图片</a:t>
            </a:r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 hasCustomPrompt="1"/>
          </p:nvPr>
        </p:nvSpPr>
        <p:spPr>
          <a:xfrm>
            <a:off x="6311900" y="647700"/>
            <a:ext cx="4013200" cy="2425700"/>
          </a:xfrm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单击添加图片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3"/>
          </p:nvPr>
        </p:nvSpPr>
        <p:spPr>
          <a:xfrm>
            <a:off x="1261818" y="3721100"/>
            <a:ext cx="4491868" cy="1333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8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4"/>
          </p:nvPr>
        </p:nvSpPr>
        <p:spPr>
          <a:xfrm>
            <a:off x="6091310" y="3721100"/>
            <a:ext cx="4473123" cy="1333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8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16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98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张图片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1397000" y="609600"/>
            <a:ext cx="2438400" cy="2806700"/>
          </a:xfrm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单击添加图片</a:t>
            </a:r>
            <a:endParaRPr lang="zh-CN" altLang="en-US" dirty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 hasCustomPrompt="1"/>
          </p:nvPr>
        </p:nvSpPr>
        <p:spPr>
          <a:xfrm>
            <a:off x="4610100" y="609600"/>
            <a:ext cx="2438400" cy="2806700"/>
          </a:xfrm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单击添加图片</a:t>
            </a:r>
            <a:endParaRPr lang="zh-CN" altLang="en-US" dirty="0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 hasCustomPrompt="1"/>
          </p:nvPr>
        </p:nvSpPr>
        <p:spPr>
          <a:xfrm>
            <a:off x="7810500" y="609600"/>
            <a:ext cx="2438400" cy="2806700"/>
          </a:xfrm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单击添加图片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5"/>
          </p:nvPr>
        </p:nvSpPr>
        <p:spPr>
          <a:xfrm>
            <a:off x="1261818" y="4000500"/>
            <a:ext cx="2764082" cy="11049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1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05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05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5" name="内容占位符 2"/>
          <p:cNvSpPr>
            <a:spLocks noGrp="1"/>
          </p:cNvSpPr>
          <p:nvPr>
            <p:ph idx="16"/>
          </p:nvPr>
        </p:nvSpPr>
        <p:spPr>
          <a:xfrm>
            <a:off x="4459959" y="4000500"/>
            <a:ext cx="2764082" cy="11049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1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05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05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7"/>
          </p:nvPr>
        </p:nvSpPr>
        <p:spPr>
          <a:xfrm>
            <a:off x="7658100" y="4000500"/>
            <a:ext cx="2764082" cy="11049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14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FontTx/>
              <a:buBlip>
                <a:blip r:embed="rId4"/>
              </a:buBlip>
              <a:defRPr sz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FontTx/>
              <a:buBlip>
                <a:blip r:embed="rId5"/>
              </a:buBlip>
              <a:defRPr sz="11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FontTx/>
              <a:buBlip>
                <a:blip r:embed="rId6"/>
              </a:buBlip>
              <a:defRPr sz="105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05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46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58A7-513C-47BE-9B6D-29FE45CBE407}" type="datetimeFigureOut">
              <a:rPr lang="zh-CN" altLang="en-US" smtClean="0"/>
              <a:t>2014/7/6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49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3" r:id="rId8"/>
    <p:sldLayoutId id="2147483664" r:id="rId9"/>
    <p:sldLayoutId id="2147483661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uj@bnue.du.cn" TargetMode="External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校长发展与学校发展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zh-CN" dirty="0"/>
              <a:t>校长领导力之于学校的特色发展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85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5687" y="0"/>
            <a:ext cx="9866313" cy="1325563"/>
          </a:xfrm>
        </p:spPr>
        <p:txBody>
          <a:bodyPr/>
          <a:lstStyle/>
          <a:p>
            <a:r>
              <a:rPr lang="zh-CN" altLang="en-US" dirty="0"/>
              <a:t>三、校长领导力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41459" y="875366"/>
            <a:ext cx="9866313" cy="3190875"/>
          </a:xfrm>
        </p:spPr>
        <p:txBody>
          <a:bodyPr/>
          <a:lstStyle/>
          <a:p>
            <a:r>
              <a:rPr lang="en-US" altLang="zh-CN" dirty="0" smtClean="0"/>
              <a:t> 2.</a:t>
            </a:r>
            <a:r>
              <a:rPr lang="zh-CN" altLang="en-US" dirty="0" smtClean="0"/>
              <a:t>校长领导力的构成</a:t>
            </a:r>
            <a:endParaRPr lang="zh-CN" altLang="en-US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688371846"/>
              </p:ext>
            </p:extLst>
          </p:nvPr>
        </p:nvGraphicFramePr>
        <p:xfrm>
          <a:off x="1087718" y="10613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144000" y="1519185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萨乔万尼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77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63" y="-146702"/>
            <a:ext cx="9921176" cy="7040135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23047" y="1269814"/>
            <a:ext cx="667871" cy="3190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校长领导力的构成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057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79290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四、校长引领学校发展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10" y="947086"/>
            <a:ext cx="9866313" cy="3190875"/>
          </a:xfrm>
        </p:spPr>
        <p:txBody>
          <a:bodyPr/>
          <a:lstStyle/>
          <a:p>
            <a:r>
              <a:rPr lang="en-US" altLang="zh-CN" dirty="0" smtClean="0"/>
              <a:t> 1. </a:t>
            </a:r>
            <a:r>
              <a:rPr lang="zh-CN" altLang="en-US" dirty="0" smtClean="0"/>
              <a:t>案例分析：北京十一学校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032825497"/>
              </p:ext>
            </p:extLst>
          </p:nvPr>
        </p:nvGraphicFramePr>
        <p:xfrm>
          <a:off x="1013740" y="14751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05" y="483491"/>
            <a:ext cx="2134015" cy="30516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306970" y="362939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李希贵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79290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四、校长引领学校发展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10" y="947086"/>
            <a:ext cx="11337147" cy="3190875"/>
          </a:xfrm>
        </p:spPr>
        <p:txBody>
          <a:bodyPr/>
          <a:lstStyle/>
          <a:p>
            <a:r>
              <a:rPr lang="en-US" altLang="zh-CN" dirty="0" smtClean="0"/>
              <a:t> 1. </a:t>
            </a:r>
            <a:r>
              <a:rPr lang="zh-CN" altLang="en-US" dirty="0" smtClean="0"/>
              <a:t>案例分析：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大漠子风</a:t>
            </a:r>
            <a:r>
              <a:rPr lang="en-US" altLang="zh-CN" dirty="0" smtClean="0"/>
              <a:t>33</a:t>
            </a:r>
            <a:r>
              <a:rPr lang="zh-CN" altLang="en-US" dirty="0" smtClean="0"/>
              <a:t>团中学：君子之德风，小人之德草，草上之风，必偃。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" y="2059443"/>
            <a:ext cx="5976714" cy="4484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56" y="2059443"/>
            <a:ext cx="5976714" cy="44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79290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四、校长引领学校发展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10" y="947086"/>
            <a:ext cx="11337147" cy="3190875"/>
          </a:xfrm>
        </p:spPr>
        <p:txBody>
          <a:bodyPr/>
          <a:lstStyle/>
          <a:p>
            <a:r>
              <a:rPr lang="en-US" altLang="zh-CN" dirty="0" smtClean="0"/>
              <a:t> 1. </a:t>
            </a:r>
            <a:r>
              <a:rPr lang="zh-CN" altLang="en-US" dirty="0" smtClean="0"/>
              <a:t>案例分析：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大漠子风</a:t>
            </a:r>
            <a:r>
              <a:rPr lang="en-US" altLang="zh-CN" dirty="0" smtClean="0"/>
              <a:t>33</a:t>
            </a:r>
            <a:r>
              <a:rPr lang="zh-CN" altLang="en-US" dirty="0" smtClean="0"/>
              <a:t>团中学：君子之德风，小人之德草，草上之风，必偃。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2029580"/>
            <a:ext cx="6130698" cy="4599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91" y="2044049"/>
            <a:ext cx="4373944" cy="45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79290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四、校长引领学校发展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10" y="947086"/>
            <a:ext cx="11337147" cy="3190875"/>
          </a:xfrm>
        </p:spPr>
        <p:txBody>
          <a:bodyPr/>
          <a:lstStyle/>
          <a:p>
            <a:r>
              <a:rPr lang="en-US" altLang="zh-CN" dirty="0" smtClean="0"/>
              <a:t> 1. </a:t>
            </a:r>
            <a:r>
              <a:rPr lang="zh-CN" altLang="en-US" dirty="0" smtClean="0"/>
              <a:t>案例分析：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大漠子风</a:t>
            </a:r>
            <a:r>
              <a:rPr lang="en-US" altLang="zh-CN" dirty="0" smtClean="0"/>
              <a:t>33</a:t>
            </a:r>
            <a:r>
              <a:rPr lang="zh-CN" altLang="en-US" dirty="0" smtClean="0"/>
              <a:t>团中学：君子之德风，小人之德草，草上之风，必偃。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016607"/>
            <a:ext cx="3900676" cy="29255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97" y="2016606"/>
            <a:ext cx="7116589" cy="47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79290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四、校长引领学校发展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10" y="947086"/>
            <a:ext cx="11337147" cy="3190875"/>
          </a:xfrm>
        </p:spPr>
        <p:txBody>
          <a:bodyPr/>
          <a:lstStyle/>
          <a:p>
            <a:r>
              <a:rPr lang="en-US" altLang="zh-CN" dirty="0" smtClean="0"/>
              <a:t> 1. </a:t>
            </a:r>
            <a:r>
              <a:rPr lang="zh-CN" altLang="en-US" dirty="0" smtClean="0"/>
              <a:t>案例分析：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大漠子风</a:t>
            </a:r>
            <a:r>
              <a:rPr lang="en-US" altLang="zh-CN" dirty="0" smtClean="0"/>
              <a:t>33</a:t>
            </a:r>
            <a:r>
              <a:rPr lang="zh-CN" altLang="en-US" dirty="0" smtClean="0"/>
              <a:t>团中学：君子之德风，小人之德草，草上之风，必偃。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64" y="2163794"/>
            <a:ext cx="5954823" cy="39698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" y="2111830"/>
            <a:ext cx="6027465" cy="4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92" y="2460171"/>
            <a:ext cx="5142875" cy="38586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-179290"/>
            <a:ext cx="9866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mtClean="0"/>
              <a:t>四、校长引领学校发展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58910" y="947086"/>
            <a:ext cx="11337147" cy="319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kern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000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1. </a:t>
            </a:r>
            <a:r>
              <a:rPr lang="zh-CN" altLang="en-US" dirty="0" smtClean="0"/>
              <a:t>案例分析：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大漠子风</a:t>
            </a:r>
            <a:r>
              <a:rPr lang="en-US" altLang="zh-CN" dirty="0" smtClean="0"/>
              <a:t>33</a:t>
            </a:r>
            <a:r>
              <a:rPr lang="zh-CN" altLang="en-US" dirty="0" smtClean="0"/>
              <a:t>团中学：君子之德风，小人之德草，草上之风，必偃。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7" y="1803470"/>
            <a:ext cx="6227987" cy="48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88" y="1100926"/>
            <a:ext cx="6866510" cy="57570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四、校长引领学校发展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2.</a:t>
            </a:r>
            <a:r>
              <a:rPr lang="zh-CN" altLang="en-US" dirty="0" smtClean="0"/>
              <a:t>学校发展规划的制定模式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389499478"/>
              </p:ext>
            </p:extLst>
          </p:nvPr>
        </p:nvGraphicFramePr>
        <p:xfrm>
          <a:off x="1555377" y="2438398"/>
          <a:ext cx="4124419" cy="2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27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四、校长引领学校发展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690688"/>
            <a:ext cx="9866313" cy="3190875"/>
          </a:xfrm>
        </p:spPr>
        <p:txBody>
          <a:bodyPr/>
          <a:lstStyle/>
          <a:p>
            <a:r>
              <a:rPr lang="en-US" altLang="zh-CN" dirty="0" smtClean="0"/>
              <a:t> 3.</a:t>
            </a:r>
            <a:r>
              <a:rPr lang="zh-CN" altLang="en-US" dirty="0"/>
              <a:t>学校发展规划的</a:t>
            </a:r>
            <a:r>
              <a:rPr lang="zh-CN" altLang="en-US" dirty="0" smtClean="0"/>
              <a:t>制定流程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77" y="2409825"/>
            <a:ext cx="9375828" cy="42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0" y="1690688"/>
            <a:ext cx="7186411" cy="369941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一、相互认识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 二、校长的专业标准</a:t>
            </a:r>
            <a:endParaRPr lang="en-US" altLang="zh-CN" dirty="0"/>
          </a:p>
          <a:p>
            <a:pPr lvl="1"/>
            <a:r>
              <a:rPr lang="zh-CN" altLang="en-US" dirty="0" smtClean="0"/>
              <a:t>由教师</a:t>
            </a:r>
            <a:r>
              <a:rPr lang="en-US" altLang="zh-CN" dirty="0" smtClean="0"/>
              <a:t>【2013】3</a:t>
            </a:r>
            <a:r>
              <a:rPr lang="zh-CN" altLang="en-US" dirty="0" smtClean="0"/>
              <a:t>号文件说开来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 三、校长领导力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 四、校长引领学校发展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39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866313" cy="1325563"/>
          </a:xfrm>
        </p:spPr>
        <p:txBody>
          <a:bodyPr/>
          <a:lstStyle/>
          <a:p>
            <a:r>
              <a:rPr lang="en-US" altLang="zh-CN" dirty="0" smtClean="0"/>
              <a:t>SWOT</a:t>
            </a:r>
            <a:r>
              <a:rPr lang="zh-CN" altLang="en-US" dirty="0" smtClean="0"/>
              <a:t>分析模型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395672"/>
              </p:ext>
            </p:extLst>
          </p:nvPr>
        </p:nvGraphicFramePr>
        <p:xfrm>
          <a:off x="874059" y="1251884"/>
          <a:ext cx="10618694" cy="489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四、校长引领学校发展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51749"/>
            <a:ext cx="9866313" cy="3190875"/>
          </a:xfrm>
        </p:spPr>
        <p:txBody>
          <a:bodyPr/>
          <a:lstStyle/>
          <a:p>
            <a:r>
              <a:rPr lang="en-US" altLang="zh-CN" dirty="0" smtClean="0"/>
              <a:t> 4.</a:t>
            </a:r>
            <a:r>
              <a:rPr lang="zh-CN" altLang="en-US" dirty="0" smtClean="0"/>
              <a:t>规划的实施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619608387"/>
              </p:ext>
            </p:extLst>
          </p:nvPr>
        </p:nvGraphicFramePr>
        <p:xfrm>
          <a:off x="1457973" y="817071"/>
          <a:ext cx="89971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3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224081"/>
              </p:ext>
            </p:extLst>
          </p:nvPr>
        </p:nvGraphicFramePr>
        <p:xfrm>
          <a:off x="195946" y="1324880"/>
          <a:ext cx="11647710" cy="53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771"/>
                <a:gridCol w="1164771"/>
                <a:gridCol w="1164771"/>
                <a:gridCol w="1164771"/>
                <a:gridCol w="1164771"/>
                <a:gridCol w="1164771"/>
                <a:gridCol w="1164771"/>
                <a:gridCol w="1164771"/>
                <a:gridCol w="1164771"/>
                <a:gridCol w="1164771"/>
              </a:tblGrid>
              <a:tr h="1343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具体措施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达标要求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所需资源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实施时限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实施地点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实施结果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检查情况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343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343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3436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0" y="0"/>
            <a:ext cx="2662504" cy="1150900"/>
            <a:chOff x="4173" y="2223451"/>
            <a:chExt cx="2429408" cy="971763"/>
          </a:xfrm>
          <a:scene3d>
            <a:camera prst="orthographicFront"/>
            <a:lightRig rig="flat" dir="t"/>
          </a:scene3d>
        </p:grpSpPr>
        <p:sp>
          <p:nvSpPr>
            <p:cNvPr id="5" name="燕尾形 4"/>
            <p:cNvSpPr/>
            <p:nvPr/>
          </p:nvSpPr>
          <p:spPr>
            <a:xfrm>
              <a:off x="4173" y="2223451"/>
              <a:ext cx="2429408" cy="971763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燕尾形 4"/>
            <p:cNvSpPr/>
            <p:nvPr/>
          </p:nvSpPr>
          <p:spPr>
            <a:xfrm>
              <a:off x="490055" y="2223451"/>
              <a:ext cx="1457645" cy="9717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制定行动计划</a:t>
              </a:r>
              <a:endParaRPr lang="zh-CN" altLang="en-US" sz="2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5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感谢倾听！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90" y="2717074"/>
            <a:ext cx="3632183" cy="3122611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1104900" y="2717074"/>
            <a:ext cx="5397500" cy="2031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2800" dirty="0" smtClean="0"/>
              <a:t>邮箱：</a:t>
            </a:r>
            <a:r>
              <a:rPr lang="en-US" altLang="zh-CN" sz="2800" dirty="0" smtClean="0">
                <a:hlinkClick r:id="rId3"/>
              </a:rPr>
              <a:t>wuj@bnue.du.cn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电话：</a:t>
            </a:r>
            <a:r>
              <a:rPr lang="en-US" altLang="zh-CN" sz="2800" dirty="0" smtClean="0"/>
              <a:t>18600162399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598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一、相互认识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787556"/>
              </p:ext>
            </p:extLst>
          </p:nvPr>
        </p:nvGraphicFramePr>
        <p:xfrm>
          <a:off x="426076" y="1928656"/>
          <a:ext cx="11074758" cy="398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3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9061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二、校长的专业标准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7" y="1277648"/>
            <a:ext cx="7830354" cy="4915532"/>
          </a:xfrm>
        </p:spPr>
      </p:pic>
      <p:sp>
        <p:nvSpPr>
          <p:cNvPr id="5" name="矩形 4"/>
          <p:cNvSpPr/>
          <p:nvPr/>
        </p:nvSpPr>
        <p:spPr>
          <a:xfrm rot="20154785">
            <a:off x="34993" y="3157103"/>
            <a:ext cx="4689104" cy="52322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教育部教师</a:t>
            </a:r>
            <a:r>
              <a:rPr lang="en-US" altLang="zh-CN" sz="2800" dirty="0">
                <a:solidFill>
                  <a:srgbClr val="FF0000"/>
                </a:solidFill>
              </a:rPr>
              <a:t>【2013】3</a:t>
            </a:r>
            <a:r>
              <a:rPr lang="zh-CN" altLang="en-US" sz="2800" dirty="0">
                <a:solidFill>
                  <a:srgbClr val="FF0000"/>
                </a:solidFill>
              </a:rPr>
              <a:t>号文件</a:t>
            </a:r>
          </a:p>
        </p:txBody>
      </p:sp>
    </p:spTree>
    <p:extLst>
      <p:ext uri="{BB962C8B-B14F-4D97-AF65-F5344CB8AC3E}">
        <p14:creationId xmlns:p14="http://schemas.microsoft.com/office/powerpoint/2010/main" val="29320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二、校长的专业标准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基本理念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基本内容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72066170"/>
              </p:ext>
            </p:extLst>
          </p:nvPr>
        </p:nvGraphicFramePr>
        <p:xfrm>
          <a:off x="584915" y="2087724"/>
          <a:ext cx="5021687" cy="323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内容占位符 7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953914502"/>
              </p:ext>
            </p:extLst>
          </p:nvPr>
        </p:nvGraphicFramePr>
        <p:xfrm>
          <a:off x="5988049" y="2505075"/>
          <a:ext cx="4933235" cy="259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013373" y="4976947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（共计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866313" cy="1325563"/>
          </a:xfrm>
        </p:spPr>
        <p:txBody>
          <a:bodyPr/>
          <a:lstStyle/>
          <a:p>
            <a:r>
              <a:rPr lang="zh-CN" altLang="en-US" dirty="0" smtClean="0"/>
              <a:t>二、校长的专业标准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247" y="1088114"/>
            <a:ext cx="9866313" cy="3190875"/>
          </a:xfrm>
        </p:spPr>
        <p:txBody>
          <a:bodyPr/>
          <a:lstStyle/>
          <a:p>
            <a:r>
              <a:rPr lang="en-US" altLang="zh-CN" dirty="0" smtClean="0"/>
              <a:t> 3. </a:t>
            </a:r>
            <a:r>
              <a:rPr lang="zh-CN" altLang="en-US" dirty="0" smtClean="0"/>
              <a:t>基本内容的三个维度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750232223"/>
              </p:ext>
            </p:extLst>
          </p:nvPr>
        </p:nvGraphicFramePr>
        <p:xfrm>
          <a:off x="-1599547" y="2048746"/>
          <a:ext cx="7021945" cy="39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818965" y="1654830"/>
            <a:ext cx="8373035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．明确学校办学定位，履行实施义务教育的工作使命，保障适龄儿童、少年平等接受有质量的义务教育，着力保障农民工子女、残疾儿童少年、家庭经济困难学生的受教育权利。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．注重学校发展的战略规划，凝聚师生智慧，建立学校发展共同目标，形成学校发展合力。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．尊重学校传统和学校实际，提炼学校办学理念，办出学校特色。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8965" y="3706989"/>
            <a:ext cx="8355106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熟悉国家的法律法规、教育方针政策和学校管理的规章制度。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把握国内外学校改革和发展的基本趋势，学习借鉴优秀校长办学的成功经验。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掌握学校发展规划制定、实施与测评的理论、方法与技术。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8965" y="4872169"/>
            <a:ext cx="8355106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诊断学校发展现状，及时发现和研究分析学校发展面临的主要问题。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组织社区、家长、教师、学生多方参与制订学校发展规划，确立学校中长期发展目标。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．落实学校发展规划，制订学年、学期工作计划，指导教职工制定具体行动方案，并提供人、财、物等条件支持。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监测学校发展规划的实施，根据实施情况修正学校发展规划，调整工作计划，完善行动方案。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4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5686" y="954767"/>
            <a:ext cx="751114" cy="31908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 4.</a:t>
            </a:r>
            <a:r>
              <a:rPr lang="zh-CN" altLang="en-US" dirty="0" smtClean="0"/>
              <a:t>国外的校长专业标准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03" y="-87084"/>
            <a:ext cx="10835469" cy="70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5686" y="954767"/>
            <a:ext cx="751114" cy="31908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 4.</a:t>
            </a:r>
            <a:r>
              <a:rPr lang="zh-CN" altLang="en-US" dirty="0" smtClean="0"/>
              <a:t>国外的校长专业标准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35501"/>
            <a:ext cx="10817472" cy="44202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86345"/>
            <a:ext cx="10817472" cy="7046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738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三、校长领导力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</a:t>
            </a:r>
            <a:r>
              <a:rPr lang="zh-CN" altLang="en-US" dirty="0" smtClean="0"/>
              <a:t>概念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/>
              <a:t>校长领导</a:t>
            </a:r>
            <a:r>
              <a:rPr lang="zh-CN" altLang="en-US" dirty="0" smtClean="0"/>
              <a:t>力是一种以学校和师生员工为基础、以校长领导素质为先决条件、以校长领导决策和激励为主要内容，集中表现为校长领导能力和领导水平的决胜实力</a:t>
            </a:r>
          </a:p>
          <a:p>
            <a:pPr lvl="1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16187" y="4724112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0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校长影响师生实现共同目标的能力</a:t>
            </a:r>
            <a:endParaRPr lang="zh-CN" altLang="en-US" sz="3200" dirty="0">
              <a:solidFill>
                <a:srgbClr val="000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3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K12">
      <a:dk1>
        <a:sysClr val="windowText" lastClr="000000"/>
      </a:dk1>
      <a:lt1>
        <a:sysClr val="window" lastClr="FFFFFF"/>
      </a:lt1>
      <a:dk2>
        <a:srgbClr val="44546A"/>
      </a:dk2>
      <a:lt2>
        <a:srgbClr val="FADC2B"/>
      </a:lt2>
      <a:accent1>
        <a:srgbClr val="3917B7"/>
      </a:accent1>
      <a:accent2>
        <a:srgbClr val="FF0096"/>
      </a:accent2>
      <a:accent3>
        <a:srgbClr val="900090"/>
      </a:accent3>
      <a:accent4>
        <a:srgbClr val="FF8900"/>
      </a:accent4>
      <a:accent5>
        <a:srgbClr val="0071BC"/>
      </a:accent5>
      <a:accent6>
        <a:srgbClr val="40AA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structure for K12" id="{9728B5F2-0477-45ED-9548-480B7516C3FF}" vid="{BA3C23F2-A076-4E1E-AC8A-21B7479B0B9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768F8B-193A-49C6-A627-8FF1136928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754</Words>
  <Application>Microsoft Office PowerPoint</Application>
  <PresentationFormat>宽屏</PresentationFormat>
  <Paragraphs>123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Microsoft YaHei UI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校长发展与学校发展</vt:lpstr>
      <vt:lpstr>主要内容</vt:lpstr>
      <vt:lpstr>一、相互认识</vt:lpstr>
      <vt:lpstr>二、校长的专业标准</vt:lpstr>
      <vt:lpstr>二、校长的专业标准</vt:lpstr>
      <vt:lpstr>二、校长的专业标准</vt:lpstr>
      <vt:lpstr>PowerPoint 演示文稿</vt:lpstr>
      <vt:lpstr>PowerPoint 演示文稿</vt:lpstr>
      <vt:lpstr>三、校长领导力</vt:lpstr>
      <vt:lpstr>三、校长领导力</vt:lpstr>
      <vt:lpstr>PowerPoint 演示文稿</vt:lpstr>
      <vt:lpstr>四、校长引领学校发展</vt:lpstr>
      <vt:lpstr>四、校长引领学校发展</vt:lpstr>
      <vt:lpstr>四、校长引领学校发展</vt:lpstr>
      <vt:lpstr>四、校长引领学校发展</vt:lpstr>
      <vt:lpstr>四、校长引领学校发展</vt:lpstr>
      <vt:lpstr>PowerPoint 演示文稿</vt:lpstr>
      <vt:lpstr>四、校长引领学校发展</vt:lpstr>
      <vt:lpstr>四、校长引领学校发展</vt:lpstr>
      <vt:lpstr>SWOT分析模型</vt:lpstr>
      <vt:lpstr>四、校长引领学校发展</vt:lpstr>
      <vt:lpstr>PowerPoint 演示文稿</vt:lpstr>
      <vt:lpstr>感谢倾听！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2014-06-07T01:18:35Z</dcterms:created>
  <dcterms:modified xsi:type="dcterms:W3CDTF">2014-07-07T00:10:34Z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TC042498939991</vt:lpwstr>
  </property>
</Properties>
</file>